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9.xml" ContentType="application/vnd.openxmlformats-officedocument.themeOverride+xml"/>
  <Override PartName="/ppt/notesSlides/notesSlide18.xml" ContentType="application/vnd.openxmlformats-officedocument.presentationml.notesSlide+xml"/>
  <Override PartName="/ppt/theme/themeOverride10.xml" ContentType="application/vnd.openxmlformats-officedocument.themeOverride+xml"/>
  <Override PartName="/ppt/notesSlides/notesSlide19.xml" ContentType="application/vnd.openxmlformats-officedocument.presentationml.notesSlide+xml"/>
  <Override PartName="/ppt/theme/themeOverride11.xml" ContentType="application/vnd.openxmlformats-officedocument.themeOverride+xml"/>
  <Override PartName="/ppt/notesSlides/notesSlide20.xml" ContentType="application/vnd.openxmlformats-officedocument.presentationml.notesSlide+xml"/>
  <Override PartName="/ppt/theme/themeOverride12.xml" ContentType="application/vnd.openxmlformats-officedocument.themeOverride+xml"/>
  <Override PartName="/ppt/notesSlides/notesSlide21.xml" ContentType="application/vnd.openxmlformats-officedocument.presentationml.notesSlide+xml"/>
  <Override PartName="/ppt/theme/themeOverride13.xml" ContentType="application/vnd.openxmlformats-officedocument.themeOverride+xml"/>
  <Override PartName="/ppt/notesSlides/notesSlide22.xml" ContentType="application/vnd.openxmlformats-officedocument.presentationml.notesSlide+xml"/>
  <Override PartName="/ppt/theme/themeOverride14.xml" ContentType="application/vnd.openxmlformats-officedocument.themeOverride+xml"/>
  <Override PartName="/ppt/notesSlides/notesSlide23.xml" ContentType="application/vnd.openxmlformats-officedocument.presentationml.notesSlide+xml"/>
  <Override PartName="/ppt/theme/themeOverride15.xml" ContentType="application/vnd.openxmlformats-officedocument.themeOverride+xml"/>
  <Override PartName="/ppt/notesSlides/notesSlide24.xml" ContentType="application/vnd.openxmlformats-officedocument.presentationml.notesSlide+xml"/>
  <Override PartName="/ppt/theme/themeOverride16.xml" ContentType="application/vnd.openxmlformats-officedocument.themeOverride+xml"/>
  <Override PartName="/ppt/notesSlides/notesSlide25.xml" ContentType="application/vnd.openxmlformats-officedocument.presentationml.notesSlide+xml"/>
  <Override PartName="/ppt/theme/themeOverride17.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8.xml" ContentType="application/vnd.openxmlformats-officedocument.themeOverride+xml"/>
  <Override PartName="/ppt/notesSlides/notesSlide37.xml" ContentType="application/vnd.openxmlformats-officedocument.presentationml.notesSlide+xml"/>
  <Override PartName="/ppt/theme/themeOverride19.xml" ContentType="application/vnd.openxmlformats-officedocument.themeOverride+xml"/>
  <Override PartName="/ppt/notesSlides/notesSlide38.xml" ContentType="application/vnd.openxmlformats-officedocument.presentationml.notesSlide+xml"/>
  <Override PartName="/ppt/theme/themeOverride20.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heme/themeOverride21.xml" ContentType="application/vnd.openxmlformats-officedocument.themeOverr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652" r:id="rId4"/>
    <p:sldMasterId id="2147483653" r:id="rId5"/>
    <p:sldMasterId id="2147483654" r:id="rId6"/>
  </p:sldMasterIdLst>
  <p:notesMasterIdLst>
    <p:notesMasterId r:id="rId94"/>
  </p:notesMasterIdLst>
  <p:handoutMasterIdLst>
    <p:handoutMasterId r:id="rId95"/>
  </p:handoutMasterIdLst>
  <p:sldIdLst>
    <p:sldId id="412" r:id="rId7"/>
    <p:sldId id="413" r:id="rId8"/>
    <p:sldId id="300" r:id="rId9"/>
    <p:sldId id="257" r:id="rId10"/>
    <p:sldId id="258" r:id="rId11"/>
    <p:sldId id="259" r:id="rId12"/>
    <p:sldId id="260" r:id="rId13"/>
    <p:sldId id="261" r:id="rId14"/>
    <p:sldId id="281" r:id="rId15"/>
    <p:sldId id="262" r:id="rId16"/>
    <p:sldId id="263" r:id="rId17"/>
    <p:sldId id="264" r:id="rId18"/>
    <p:sldId id="282" r:id="rId19"/>
    <p:sldId id="283" r:id="rId20"/>
    <p:sldId id="284" r:id="rId21"/>
    <p:sldId id="285" r:id="rId22"/>
    <p:sldId id="286" r:id="rId23"/>
    <p:sldId id="266" r:id="rId24"/>
    <p:sldId id="267" r:id="rId25"/>
    <p:sldId id="268" r:id="rId26"/>
    <p:sldId id="269" r:id="rId27"/>
    <p:sldId id="270" r:id="rId28"/>
    <p:sldId id="271" r:id="rId29"/>
    <p:sldId id="272" r:id="rId30"/>
    <p:sldId id="273" r:id="rId31"/>
    <p:sldId id="334" r:id="rId32"/>
    <p:sldId id="301" r:id="rId33"/>
    <p:sldId id="288" r:id="rId34"/>
    <p:sldId id="289" r:id="rId35"/>
    <p:sldId id="302" r:id="rId36"/>
    <p:sldId id="362" r:id="rId37"/>
    <p:sldId id="363" r:id="rId38"/>
    <p:sldId id="364" r:id="rId39"/>
    <p:sldId id="365" r:id="rId40"/>
    <p:sldId id="366" r:id="rId41"/>
    <p:sldId id="367" r:id="rId42"/>
    <p:sldId id="307" r:id="rId43"/>
    <p:sldId id="356" r:id="rId44"/>
    <p:sldId id="308" r:id="rId45"/>
    <p:sldId id="309" r:id="rId46"/>
    <p:sldId id="310" r:id="rId47"/>
    <p:sldId id="335" r:id="rId48"/>
    <p:sldId id="336" r:id="rId49"/>
    <p:sldId id="337" r:id="rId50"/>
    <p:sldId id="338" r:id="rId51"/>
    <p:sldId id="368" r:id="rId52"/>
    <p:sldId id="369" r:id="rId53"/>
    <p:sldId id="370" r:id="rId54"/>
    <p:sldId id="371" r:id="rId55"/>
    <p:sldId id="372" r:id="rId56"/>
    <p:sldId id="373" r:id="rId57"/>
    <p:sldId id="374" r:id="rId58"/>
    <p:sldId id="375" r:id="rId59"/>
    <p:sldId id="376" r:id="rId60"/>
    <p:sldId id="377" r:id="rId61"/>
    <p:sldId id="378" r:id="rId62"/>
    <p:sldId id="379" r:id="rId63"/>
    <p:sldId id="380" r:id="rId64"/>
    <p:sldId id="381" r:id="rId65"/>
    <p:sldId id="382" r:id="rId66"/>
    <p:sldId id="383" r:id="rId67"/>
    <p:sldId id="384" r:id="rId68"/>
    <p:sldId id="385" r:id="rId69"/>
    <p:sldId id="386" r:id="rId70"/>
    <p:sldId id="387" r:id="rId71"/>
    <p:sldId id="388" r:id="rId72"/>
    <p:sldId id="389" r:id="rId73"/>
    <p:sldId id="390" r:id="rId74"/>
    <p:sldId id="391" r:id="rId75"/>
    <p:sldId id="392" r:id="rId76"/>
    <p:sldId id="393" r:id="rId77"/>
    <p:sldId id="395" r:id="rId78"/>
    <p:sldId id="396" r:id="rId79"/>
    <p:sldId id="397" r:id="rId80"/>
    <p:sldId id="398" r:id="rId81"/>
    <p:sldId id="399" r:id="rId82"/>
    <p:sldId id="400" r:id="rId83"/>
    <p:sldId id="401" r:id="rId84"/>
    <p:sldId id="402" r:id="rId85"/>
    <p:sldId id="403" r:id="rId86"/>
    <p:sldId id="404" r:id="rId87"/>
    <p:sldId id="405" r:id="rId88"/>
    <p:sldId id="406" r:id="rId89"/>
    <p:sldId id="415" r:id="rId90"/>
    <p:sldId id="414" r:id="rId91"/>
    <p:sldId id="410" r:id="rId92"/>
    <p:sldId id="299" r:id="rId93"/>
  </p:sldIdLst>
  <p:sldSz cx="9144000" cy="6858000" type="screen4x3"/>
  <p:notesSz cx="6858000" cy="9721850"/>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FFFF00"/>
    <a:srgbClr val="336600"/>
    <a:srgbClr val="993300"/>
    <a:srgbClr val="CC6600"/>
    <a:srgbClr val="008000"/>
    <a:srgbClr val="0033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96" autoAdjust="0"/>
    <p:restoredTop sz="86827" autoAdjust="0"/>
  </p:normalViewPr>
  <p:slideViewPr>
    <p:cSldViewPr>
      <p:cViewPr>
        <p:scale>
          <a:sx n="100" d="100"/>
          <a:sy n="100" d="100"/>
        </p:scale>
        <p:origin x="-1860"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11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617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632325"/>
            <a:ext cx="5029200" cy="43434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95235" name="Rectangle 3"/>
          <p:cNvSpPr>
            <a:spLocks noGrp="1" noRot="1" noChangeAspect="1" noChangeArrowheads="1" noTextEdit="1"/>
          </p:cNvSpPr>
          <p:nvPr>
            <p:ph type="sldImg" idx="2"/>
          </p:nvPr>
        </p:nvSpPr>
        <p:spPr bwMode="auto">
          <a:xfrm>
            <a:off x="1149350" y="828675"/>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72756679"/>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defTabSz="762000"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defTabSz="762000"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defTabSz="762000"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defTabSz="762000"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www.aei.org/publications/pubID.20045,filter.all/pub_detail.asp" TargetMode="External"/><Relationship Id="rId2" Type="http://schemas.openxmlformats.org/officeDocument/2006/relationships/slide" Target="../slides/slide81.xml"/><Relationship Id="rId1" Type="http://schemas.openxmlformats.org/officeDocument/2006/relationships/notesMaster" Target="../notesMasters/notesMaster1.xml"/><Relationship Id="rId4" Type="http://schemas.openxmlformats.org/officeDocument/2006/relationships/hyperlink" Target="http://www.linlins.com/news/2004/2004-03-13-07-32-27.shtml" TargetMode="Externa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www.aei.org/publications/pubID.20045,filter.all/pub_detail.asp" TargetMode="External"/><Relationship Id="rId2" Type="http://schemas.openxmlformats.org/officeDocument/2006/relationships/slide" Target="../slides/slide82.xml"/><Relationship Id="rId1" Type="http://schemas.openxmlformats.org/officeDocument/2006/relationships/notesMaster" Target="../notesMasters/notesMaster1.xml"/><Relationship Id="rId4" Type="http://schemas.openxmlformats.org/officeDocument/2006/relationships/hyperlink" Target="http://www.linlins.com/news/2004/2004-03-13-07-32-27.shtml" TargetMode="Externa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www.aei.org/publications/pubID.20045,filter.all/pub_detail.asp" TargetMode="External"/><Relationship Id="rId2" Type="http://schemas.openxmlformats.org/officeDocument/2006/relationships/slide" Target="../slides/slide83.xml"/><Relationship Id="rId1" Type="http://schemas.openxmlformats.org/officeDocument/2006/relationships/notesMaster" Target="../notesMasters/notesMaster1.xml"/><Relationship Id="rId4" Type="http://schemas.openxmlformats.org/officeDocument/2006/relationships/hyperlink" Target="http://www.linlins.com/news/2004/2004-03-13-07-32-27.shtml" TargetMode="Externa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998538" y="728663"/>
            <a:ext cx="4862512" cy="3646487"/>
          </a:xfrm>
          <a:ln/>
        </p:spPr>
      </p:sp>
      <p:sp>
        <p:nvSpPr>
          <p:cNvPr id="9625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TW" sz="2400"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50938" y="828675"/>
            <a:ext cx="4556125" cy="3416300"/>
          </a:xfrm>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50938" y="828675"/>
            <a:ext cx="4556125" cy="3416300"/>
          </a:xfrm>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828675"/>
            <a:ext cx="4556125" cy="3416300"/>
          </a:xfrm>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0938" y="828675"/>
            <a:ext cx="4556125" cy="3416300"/>
          </a:xfrm>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50938" y="828675"/>
            <a:ext cx="4556125" cy="3416300"/>
          </a:xfrm>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50938" y="828675"/>
            <a:ext cx="4556125" cy="3416300"/>
          </a:xfrm>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50938" y="828675"/>
            <a:ext cx="4556125" cy="3416300"/>
          </a:xfrm>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828675"/>
            <a:ext cx="4556125" cy="3416300"/>
          </a:xfrm>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50938" y="828675"/>
            <a:ext cx="4556125" cy="3416300"/>
          </a:xfrm>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0938" y="828675"/>
            <a:ext cx="4556125" cy="3416300"/>
          </a:xfrm>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998538" y="728663"/>
            <a:ext cx="4862512" cy="3646487"/>
          </a:xfrm>
          <a:ln/>
        </p:spPr>
      </p:sp>
      <p:sp>
        <p:nvSpPr>
          <p:cNvPr id="97283"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50938" y="828675"/>
            <a:ext cx="4556125" cy="3416300"/>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828675"/>
            <a:ext cx="4556125" cy="3416300"/>
          </a:xfrm>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50938" y="828675"/>
            <a:ext cx="4556125" cy="3416300"/>
          </a:xfrm>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0938" y="828675"/>
            <a:ext cx="4556125" cy="3416300"/>
          </a:xfrm>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50938" y="828675"/>
            <a:ext cx="4556125" cy="3416300"/>
          </a:xfrm>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828675"/>
            <a:ext cx="4556125" cy="3416300"/>
          </a:xfrm>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50938" y="828675"/>
            <a:ext cx="4556125" cy="3416300"/>
          </a:xfrm>
          <a:ln/>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996950" y="728663"/>
            <a:ext cx="4862513" cy="3646487"/>
          </a:xfrm>
          <a:solidFill>
            <a:srgbClr val="FFFFFF"/>
          </a:solidFill>
          <a:ln/>
        </p:spPr>
      </p:sp>
      <p:sp>
        <p:nvSpPr>
          <p:cNvPr id="122883" name="Rectangle 3"/>
          <p:cNvSpPr>
            <a:spLocks noGrp="1" noChangeArrowheads="1"/>
          </p:cNvSpPr>
          <p:nvPr>
            <p:ph type="body" idx="1"/>
          </p:nvPr>
        </p:nvSpPr>
        <p:spPr>
          <a:xfrm>
            <a:off x="914400" y="4618038"/>
            <a:ext cx="5029200" cy="4375150"/>
          </a:xfrm>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44588" y="838200"/>
            <a:ext cx="4568825" cy="3425825"/>
          </a:xfrm>
          <a:solidFill>
            <a:srgbClr val="FFFFFF"/>
          </a:solidFill>
          <a:ln/>
        </p:spPr>
      </p:sp>
      <p:sp>
        <p:nvSpPr>
          <p:cNvPr id="123907" name="Rectangle 3"/>
          <p:cNvSpPr>
            <a:spLocks noGrp="1" noChangeArrowheads="1"/>
          </p:cNvSpPr>
          <p:nvPr>
            <p:ph type="body" idx="1"/>
          </p:nvPr>
        </p:nvSpPr>
        <p:spPr>
          <a:xfrm>
            <a:off x="914400" y="4621213"/>
            <a:ext cx="5029200" cy="4114800"/>
          </a:xfrm>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xfrm>
            <a:off x="914400" y="4621213"/>
            <a:ext cx="5029200" cy="40433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
        <p:nvSpPr>
          <p:cNvPr id="124931" name="Rectangle 3"/>
          <p:cNvSpPr>
            <a:spLocks noGrp="1" noRot="1" noChangeAspect="1" noChangeArrowheads="1" noTextEdit="1"/>
          </p:cNvSpPr>
          <p:nvPr>
            <p:ph type="sldImg"/>
          </p:nvPr>
        </p:nvSpPr>
        <p:spPr>
          <a:xfrm>
            <a:off x="1144588" y="838200"/>
            <a:ext cx="4568825" cy="3425825"/>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996950" y="728663"/>
            <a:ext cx="4862513" cy="3646487"/>
          </a:xfrm>
          <a:solidFill>
            <a:srgbClr val="FFFFFF"/>
          </a:solidFill>
          <a:ln/>
        </p:spPr>
      </p:sp>
      <p:sp>
        <p:nvSpPr>
          <p:cNvPr id="98307" name="Rectangle 3"/>
          <p:cNvSpPr>
            <a:spLocks noGrp="1" noChangeArrowheads="1"/>
          </p:cNvSpPr>
          <p:nvPr>
            <p:ph type="body" idx="1"/>
          </p:nvPr>
        </p:nvSpPr>
        <p:spPr>
          <a:xfrm>
            <a:off x="914400" y="4618038"/>
            <a:ext cx="5029200" cy="4375150"/>
          </a:xfrm>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996950" y="728663"/>
            <a:ext cx="4862513" cy="3646487"/>
          </a:xfrm>
          <a:solidFill>
            <a:srgbClr val="FFFFFF"/>
          </a:solidFill>
          <a:ln/>
        </p:spPr>
      </p:sp>
      <p:sp>
        <p:nvSpPr>
          <p:cNvPr id="125955" name="Rectangle 3"/>
          <p:cNvSpPr>
            <a:spLocks noGrp="1" noChangeArrowheads="1"/>
          </p:cNvSpPr>
          <p:nvPr>
            <p:ph type="body" idx="1"/>
          </p:nvPr>
        </p:nvSpPr>
        <p:spPr>
          <a:xfrm>
            <a:off x="914400" y="4618038"/>
            <a:ext cx="5029200" cy="4375150"/>
          </a:xfrm>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998538" y="728663"/>
            <a:ext cx="4862512" cy="3646487"/>
          </a:xfrm>
          <a:ln/>
        </p:spPr>
      </p:sp>
      <p:sp>
        <p:nvSpPr>
          <p:cNvPr id="12697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998538" y="728663"/>
            <a:ext cx="4862512" cy="3646487"/>
          </a:xfrm>
          <a:ln/>
        </p:spPr>
      </p:sp>
      <p:sp>
        <p:nvSpPr>
          <p:cNvPr id="128003"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998538" y="728663"/>
            <a:ext cx="4862512" cy="3646487"/>
          </a:xfrm>
          <a:ln/>
        </p:spPr>
      </p:sp>
      <p:sp>
        <p:nvSpPr>
          <p:cNvPr id="129027"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998538" y="728663"/>
            <a:ext cx="4862512" cy="3646487"/>
          </a:xfrm>
          <a:ln/>
        </p:spPr>
      </p:sp>
      <p:sp>
        <p:nvSpPr>
          <p:cNvPr id="130051"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998538" y="728663"/>
            <a:ext cx="4862512" cy="3646487"/>
          </a:xfrm>
          <a:ln/>
        </p:spPr>
      </p:sp>
      <p:sp>
        <p:nvSpPr>
          <p:cNvPr id="131075"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998538" y="728663"/>
            <a:ext cx="4862512" cy="3646487"/>
          </a:xfrm>
          <a:ln/>
        </p:spPr>
      </p:sp>
      <p:sp>
        <p:nvSpPr>
          <p:cNvPr id="13209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44588" y="838200"/>
            <a:ext cx="4568825" cy="3425825"/>
          </a:xfrm>
          <a:solidFill>
            <a:srgbClr val="FFFFFF"/>
          </a:solidFill>
          <a:ln/>
        </p:spPr>
      </p:sp>
      <p:sp>
        <p:nvSpPr>
          <p:cNvPr id="133123" name="Rectangle 3"/>
          <p:cNvSpPr>
            <a:spLocks noGrp="1" noChangeArrowheads="1"/>
          </p:cNvSpPr>
          <p:nvPr>
            <p:ph type="body" idx="1"/>
          </p:nvPr>
        </p:nvSpPr>
        <p:spPr>
          <a:xfrm>
            <a:off x="914400" y="4621213"/>
            <a:ext cx="5029200" cy="4114800"/>
          </a:xfrm>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44588" y="838200"/>
            <a:ext cx="4568825" cy="3425825"/>
          </a:xfrm>
          <a:ln/>
        </p:spPr>
      </p:sp>
      <p:sp>
        <p:nvSpPr>
          <p:cNvPr id="134147"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44588" y="838200"/>
            <a:ext cx="4568825" cy="3425825"/>
          </a:xfrm>
          <a:solidFill>
            <a:srgbClr val="FFFFFF"/>
          </a:solidFill>
          <a:ln/>
        </p:spPr>
      </p:sp>
      <p:sp>
        <p:nvSpPr>
          <p:cNvPr id="135171" name="Rectangle 3"/>
          <p:cNvSpPr>
            <a:spLocks noGrp="1" noChangeArrowheads="1"/>
          </p:cNvSpPr>
          <p:nvPr>
            <p:ph type="body" idx="1"/>
          </p:nvPr>
        </p:nvSpPr>
        <p:spPr>
          <a:xfrm>
            <a:off x="914400" y="4621213"/>
            <a:ext cx="5029200" cy="4114800"/>
          </a:xfrm>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50938" y="828675"/>
            <a:ext cx="4556125" cy="3416300"/>
          </a:xfrm>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zh-TW" altLang="en-US" smtClean="0"/>
              <a:t>在</a:t>
            </a:r>
            <a:r>
              <a:rPr lang="en-US" altLang="zh-TW" smtClean="0"/>
              <a:t>2006</a:t>
            </a:r>
            <a:r>
              <a:rPr lang="zh-TW" altLang="en-US" smtClean="0"/>
              <a:t>年時在捷克布拉格舉行的第</a:t>
            </a:r>
            <a:r>
              <a:rPr lang="en-US" altLang="zh-TW" smtClean="0"/>
              <a:t>26</a:t>
            </a:r>
            <a:r>
              <a:rPr lang="zh-TW" altLang="en-US" smtClean="0"/>
              <a:t>屆國際天文學聯會通過決議，將冥王星降級成矮行星，所以目前太陽系已經變成八大行星 </a:t>
            </a: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44588" y="838200"/>
            <a:ext cx="4568825" cy="3425825"/>
          </a:xfrm>
          <a:solidFill>
            <a:srgbClr val="FFFFFF"/>
          </a:solidFill>
          <a:ln/>
        </p:spPr>
      </p:sp>
      <p:sp>
        <p:nvSpPr>
          <p:cNvPr id="136195" name="Rectangle 3"/>
          <p:cNvSpPr>
            <a:spLocks noGrp="1" noChangeArrowheads="1"/>
          </p:cNvSpPr>
          <p:nvPr>
            <p:ph type="body" idx="1"/>
          </p:nvPr>
        </p:nvSpPr>
        <p:spPr>
          <a:xfrm>
            <a:off x="914400" y="4621213"/>
            <a:ext cx="5029200" cy="4114800"/>
          </a:xfrm>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4588" y="838200"/>
            <a:ext cx="4568825" cy="3425825"/>
          </a:xfrm>
          <a:solidFill>
            <a:srgbClr val="FFFFFF"/>
          </a:solidFill>
          <a:ln/>
        </p:spPr>
      </p:sp>
      <p:sp>
        <p:nvSpPr>
          <p:cNvPr id="137219" name="Rectangle 3"/>
          <p:cNvSpPr>
            <a:spLocks noGrp="1" noChangeArrowheads="1"/>
          </p:cNvSpPr>
          <p:nvPr>
            <p:ph type="body" idx="1"/>
          </p:nvPr>
        </p:nvSpPr>
        <p:spPr>
          <a:xfrm>
            <a:off x="914400" y="4621213"/>
            <a:ext cx="5029200" cy="4114800"/>
          </a:xfrm>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44588" y="838200"/>
            <a:ext cx="4568825" cy="3425825"/>
          </a:xfrm>
          <a:ln/>
        </p:spPr>
      </p:sp>
      <p:sp>
        <p:nvSpPr>
          <p:cNvPr id="138243"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44588" y="838200"/>
            <a:ext cx="4568825" cy="3425825"/>
          </a:xfrm>
          <a:ln/>
        </p:spPr>
      </p:sp>
      <p:sp>
        <p:nvSpPr>
          <p:cNvPr id="139267"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44588" y="838200"/>
            <a:ext cx="4568825" cy="3425825"/>
          </a:xfrm>
          <a:ln/>
        </p:spPr>
      </p:sp>
      <p:sp>
        <p:nvSpPr>
          <p:cNvPr id="140291"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44588" y="838200"/>
            <a:ext cx="4568825" cy="3425825"/>
          </a:xfrm>
          <a:ln/>
        </p:spPr>
      </p:sp>
      <p:sp>
        <p:nvSpPr>
          <p:cNvPr id="141315"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998538" y="728663"/>
            <a:ext cx="4862512" cy="3646487"/>
          </a:xfrm>
          <a:ln/>
        </p:spPr>
      </p:sp>
      <p:sp>
        <p:nvSpPr>
          <p:cNvPr id="14233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998538" y="728663"/>
            <a:ext cx="4862512" cy="3646487"/>
          </a:xfrm>
          <a:ln/>
        </p:spPr>
      </p:sp>
      <p:sp>
        <p:nvSpPr>
          <p:cNvPr id="143363"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998538" y="728663"/>
            <a:ext cx="4862512" cy="3646487"/>
          </a:xfrm>
          <a:ln/>
        </p:spPr>
      </p:sp>
      <p:sp>
        <p:nvSpPr>
          <p:cNvPr id="144387"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998538" y="728663"/>
            <a:ext cx="4862512" cy="3646487"/>
          </a:xfrm>
          <a:ln/>
        </p:spPr>
      </p:sp>
      <p:sp>
        <p:nvSpPr>
          <p:cNvPr id="145411"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50938" y="828675"/>
            <a:ext cx="4556125" cy="3416300"/>
          </a:xfrm>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998538" y="728663"/>
            <a:ext cx="4862512" cy="3646487"/>
          </a:xfrm>
          <a:ln/>
        </p:spPr>
      </p:sp>
      <p:sp>
        <p:nvSpPr>
          <p:cNvPr id="146435"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998538" y="728663"/>
            <a:ext cx="4862512" cy="3646487"/>
          </a:xfrm>
          <a:ln/>
        </p:spPr>
      </p:sp>
      <p:sp>
        <p:nvSpPr>
          <p:cNvPr id="14745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998538" y="728663"/>
            <a:ext cx="4862512" cy="3646487"/>
          </a:xfrm>
          <a:ln/>
        </p:spPr>
      </p:sp>
      <p:sp>
        <p:nvSpPr>
          <p:cNvPr id="148483"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998538" y="728663"/>
            <a:ext cx="4862512" cy="3646487"/>
          </a:xfrm>
          <a:ln/>
        </p:spPr>
      </p:sp>
      <p:sp>
        <p:nvSpPr>
          <p:cNvPr id="149507"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998538" y="728663"/>
            <a:ext cx="4862512" cy="3646487"/>
          </a:xfrm>
          <a:ln/>
        </p:spPr>
      </p:sp>
      <p:sp>
        <p:nvSpPr>
          <p:cNvPr id="150531"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998538" y="728663"/>
            <a:ext cx="4862512" cy="3646487"/>
          </a:xfrm>
          <a:ln/>
        </p:spPr>
      </p:sp>
      <p:sp>
        <p:nvSpPr>
          <p:cNvPr id="151555"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998538" y="728663"/>
            <a:ext cx="4862512" cy="3646487"/>
          </a:xfrm>
          <a:ln/>
        </p:spPr>
      </p:sp>
      <p:sp>
        <p:nvSpPr>
          <p:cNvPr id="15257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998538" y="728663"/>
            <a:ext cx="4862512" cy="3646487"/>
          </a:xfrm>
          <a:ln/>
        </p:spPr>
      </p:sp>
      <p:sp>
        <p:nvSpPr>
          <p:cNvPr id="153603"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998538" y="728663"/>
            <a:ext cx="4862512" cy="3646487"/>
          </a:xfrm>
          <a:ln/>
        </p:spPr>
      </p:sp>
      <p:sp>
        <p:nvSpPr>
          <p:cNvPr id="154627"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998538" y="728663"/>
            <a:ext cx="4862512" cy="3646487"/>
          </a:xfrm>
          <a:ln/>
        </p:spPr>
      </p:sp>
      <p:sp>
        <p:nvSpPr>
          <p:cNvPr id="155651"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50938" y="828675"/>
            <a:ext cx="4556125" cy="3416300"/>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98538" y="728663"/>
            <a:ext cx="4862512" cy="3646487"/>
          </a:xfrm>
          <a:ln/>
        </p:spPr>
      </p:sp>
      <p:sp>
        <p:nvSpPr>
          <p:cNvPr id="156675"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998538" y="728663"/>
            <a:ext cx="4862512" cy="3646487"/>
          </a:xfrm>
          <a:ln/>
        </p:spPr>
      </p:sp>
      <p:sp>
        <p:nvSpPr>
          <p:cNvPr id="15769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995363" y="728663"/>
            <a:ext cx="4862512" cy="3646487"/>
          </a:xfrm>
          <a:ln/>
        </p:spPr>
      </p:sp>
      <p:sp>
        <p:nvSpPr>
          <p:cNvPr id="158723" name="Rectangle 3"/>
          <p:cNvSpPr>
            <a:spLocks noGrp="1" noChangeArrowheads="1"/>
          </p:cNvSpPr>
          <p:nvPr>
            <p:ph type="body" idx="1"/>
          </p:nvPr>
        </p:nvSpPr>
        <p:spPr>
          <a:xfrm>
            <a:off x="914400" y="4618038"/>
            <a:ext cx="50292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1144588" y="838200"/>
            <a:ext cx="4568825" cy="3425825"/>
          </a:xfrm>
          <a:ln/>
        </p:spPr>
      </p:sp>
      <p:sp>
        <p:nvSpPr>
          <p:cNvPr id="159747"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144588" y="838200"/>
            <a:ext cx="4568825" cy="3425825"/>
          </a:xfrm>
          <a:ln/>
        </p:spPr>
      </p:sp>
      <p:sp>
        <p:nvSpPr>
          <p:cNvPr id="160771"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44588" y="838200"/>
            <a:ext cx="4568825" cy="3425825"/>
          </a:xfrm>
          <a:ln/>
        </p:spPr>
      </p:sp>
      <p:sp>
        <p:nvSpPr>
          <p:cNvPr id="161795"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44588" y="838200"/>
            <a:ext cx="4568825" cy="3425825"/>
          </a:xfrm>
          <a:ln/>
        </p:spPr>
      </p:sp>
      <p:sp>
        <p:nvSpPr>
          <p:cNvPr id="162819"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995363" y="728663"/>
            <a:ext cx="4862512" cy="3646487"/>
          </a:xfrm>
          <a:ln/>
        </p:spPr>
      </p:sp>
      <p:sp>
        <p:nvSpPr>
          <p:cNvPr id="163843" name="Rectangle 3"/>
          <p:cNvSpPr>
            <a:spLocks noGrp="1" noChangeArrowheads="1"/>
          </p:cNvSpPr>
          <p:nvPr>
            <p:ph type="body" idx="1"/>
          </p:nvPr>
        </p:nvSpPr>
        <p:spPr>
          <a:xfrm>
            <a:off x="914400" y="4618038"/>
            <a:ext cx="50292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144588" y="838200"/>
            <a:ext cx="4568825" cy="3425825"/>
          </a:xfrm>
          <a:ln/>
        </p:spPr>
      </p:sp>
      <p:sp>
        <p:nvSpPr>
          <p:cNvPr id="164867"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44588" y="838200"/>
            <a:ext cx="4568825" cy="3425825"/>
          </a:xfrm>
          <a:ln/>
        </p:spPr>
      </p:sp>
      <p:sp>
        <p:nvSpPr>
          <p:cNvPr id="165891"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50938" y="828675"/>
            <a:ext cx="4556125" cy="3416300"/>
          </a:xfrm>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1144588" y="838200"/>
            <a:ext cx="4568825" cy="3425825"/>
          </a:xfrm>
          <a:ln/>
        </p:spPr>
      </p:sp>
      <p:sp>
        <p:nvSpPr>
          <p:cNvPr id="166915"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44588" y="838200"/>
            <a:ext cx="4568825" cy="3425825"/>
          </a:xfrm>
          <a:ln/>
        </p:spPr>
      </p:sp>
      <p:sp>
        <p:nvSpPr>
          <p:cNvPr id="167939"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1144588" y="838200"/>
            <a:ext cx="4568825" cy="3425825"/>
          </a:xfrm>
          <a:ln/>
        </p:spPr>
      </p:sp>
      <p:sp>
        <p:nvSpPr>
          <p:cNvPr id="168963" name="Rectangle 3"/>
          <p:cNvSpPr>
            <a:spLocks noGrp="1" noChangeArrowheads="1"/>
          </p:cNvSpPr>
          <p:nvPr>
            <p:ph type="body" idx="1"/>
          </p:nvPr>
        </p:nvSpPr>
        <p:spPr>
          <a:xfrm>
            <a:off x="914400" y="4621213"/>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995363" y="728663"/>
            <a:ext cx="4862512" cy="3646487"/>
          </a:xfrm>
          <a:ln/>
        </p:spPr>
      </p:sp>
      <p:sp>
        <p:nvSpPr>
          <p:cNvPr id="169987" name="Rectangle 3"/>
          <p:cNvSpPr>
            <a:spLocks noGrp="1" noChangeArrowheads="1"/>
          </p:cNvSpPr>
          <p:nvPr>
            <p:ph type="body" idx="1"/>
          </p:nvPr>
        </p:nvSpPr>
        <p:spPr>
          <a:xfrm>
            <a:off x="914400" y="4618038"/>
            <a:ext cx="50292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154113" y="828675"/>
            <a:ext cx="4554537" cy="3416300"/>
          </a:xfrm>
          <a:ln/>
        </p:spPr>
      </p:sp>
      <p:sp>
        <p:nvSpPr>
          <p:cNvPr id="171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1154113" y="828675"/>
            <a:ext cx="4554537" cy="3416300"/>
          </a:xfrm>
          <a:ln/>
        </p:spPr>
      </p:sp>
      <p:sp>
        <p:nvSpPr>
          <p:cNvPr id="172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154113" y="828675"/>
            <a:ext cx="4554537" cy="3416300"/>
          </a:xfrm>
          <a:ln/>
        </p:spPr>
      </p:sp>
      <p:sp>
        <p:nvSpPr>
          <p:cNvPr id="173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1154113" y="828675"/>
            <a:ext cx="4554537" cy="3416300"/>
          </a:xfrm>
          <a:ln/>
        </p:spPr>
      </p:sp>
      <p:sp>
        <p:nvSpPr>
          <p:cNvPr id="174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998538" y="728663"/>
            <a:ext cx="4862512" cy="3646487"/>
          </a:xfrm>
          <a:ln/>
        </p:spPr>
      </p:sp>
      <p:sp>
        <p:nvSpPr>
          <p:cNvPr id="175107"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TW" smtClean="0"/>
              <a:t>http://210.0.141.99/integrated/Html/news/internationalnews/2008-4-4/328314731.html</a:t>
            </a:r>
          </a:p>
          <a:p>
            <a:endParaRPr lang="en-US" altLang="zh-TW"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998538" y="728663"/>
            <a:ext cx="4862512" cy="3646487"/>
          </a:xfrm>
          <a:ln/>
        </p:spPr>
      </p:sp>
      <p:sp>
        <p:nvSpPr>
          <p:cNvPr id="176131"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TW" dirty="0" smtClean="0"/>
              <a:t>http://www.religioustolerance.org/growth_isl_chr.htm  (sighted on 14.10.2010)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50938" y="828675"/>
            <a:ext cx="4556125" cy="3416300"/>
          </a:xfrm>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998538" y="728663"/>
            <a:ext cx="4862512" cy="3646487"/>
          </a:xfrm>
          <a:ln/>
        </p:spPr>
      </p:sp>
      <p:sp>
        <p:nvSpPr>
          <p:cNvPr id="177155"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TW" smtClean="0"/>
              <a:t>Samuel Huntington, "</a:t>
            </a:r>
            <a:r>
              <a:rPr lang="en-US" altLang="zh-TW" i="1" smtClean="0"/>
              <a:t>The Clash of Civilizations and the remaking of world order,</a:t>
            </a:r>
            <a:r>
              <a:rPr lang="en-US" altLang="zh-TW" smtClean="0"/>
              <a:t>" Touchstone Books, (1998), Pages 65 to 66.This is a controversial book which argues that world divisions in the future will be based on culture, ethnicity and religion.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998538" y="728663"/>
            <a:ext cx="4862512" cy="3646487"/>
          </a:xfrm>
          <a:ln/>
        </p:spPr>
      </p:sp>
      <p:sp>
        <p:nvSpPr>
          <p:cNvPr id="178179"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CN" smtClean="0"/>
              <a:t>The End of Europe?</a:t>
            </a:r>
            <a:endParaRPr lang="en-US" altLang="zh-TW" smtClean="0">
              <a:hlinkClick r:id="rId3"/>
            </a:endParaRPr>
          </a:p>
          <a:p>
            <a:r>
              <a:rPr lang="en-US" altLang="zh-TW" smtClean="0">
                <a:hlinkClick r:id="rId3"/>
              </a:rPr>
              <a:t>http://www.aei.org/publications/pubID.20045,filter.all/pub_detail.asp</a:t>
            </a:r>
            <a:endParaRPr lang="en-US" altLang="zh-TW" smtClean="0"/>
          </a:p>
          <a:p>
            <a:r>
              <a:rPr lang="en-US" altLang="zh-TW" smtClean="0"/>
              <a:t>http://www.travelbrochuregraphics.com/extra/end_of_europe.htm (sighted on 14.10.2010)</a:t>
            </a:r>
          </a:p>
          <a:p>
            <a:r>
              <a:rPr lang="zh-TW" altLang="en-US" smtClean="0"/>
              <a:t>專家預言：歐洲將被伊斯蘭世界所吞沒</a:t>
            </a:r>
            <a:r>
              <a:rPr lang="zh-CN" altLang="en-US" smtClean="0"/>
              <a:t> </a:t>
            </a:r>
            <a:endParaRPr lang="zh-TW" altLang="en-US" smtClean="0"/>
          </a:p>
          <a:p>
            <a:r>
              <a:rPr lang="zh-TW" altLang="en-US" smtClean="0"/>
              <a:t>作者：文摘　　　　　　　　　　錄入於 </a:t>
            </a:r>
            <a:r>
              <a:rPr lang="en-US" altLang="zh-TW" smtClean="0"/>
              <a:t>March 13, 2004 </a:t>
            </a:r>
            <a:endParaRPr lang="en-US" altLang="zh-TW" smtClean="0">
              <a:hlinkClick r:id="rId4"/>
            </a:endParaRPr>
          </a:p>
          <a:p>
            <a:r>
              <a:rPr lang="en-US" altLang="zh-TW" smtClean="0">
                <a:hlinkClick r:id="rId4"/>
              </a:rPr>
              <a:t>http://www.linlins.com/news/2004/2004-03-13-07-32-27.shtml</a:t>
            </a:r>
            <a:endParaRPr lang="en-US" altLang="zh-TW"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998538" y="728663"/>
            <a:ext cx="4862512" cy="3646487"/>
          </a:xfrm>
          <a:ln/>
        </p:spPr>
      </p:sp>
      <p:sp>
        <p:nvSpPr>
          <p:cNvPr id="179203"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CN" smtClean="0"/>
              <a:t>The End of Europe?</a:t>
            </a:r>
            <a:endParaRPr lang="en-US" altLang="zh-TW" smtClean="0">
              <a:hlinkClick r:id="rId3"/>
            </a:endParaRPr>
          </a:p>
          <a:p>
            <a:r>
              <a:rPr lang="en-US" altLang="zh-TW" smtClean="0">
                <a:hlinkClick r:id="rId3"/>
              </a:rPr>
              <a:t>http://www.aei.org/publications/pubID.20045,filter.all/pub_detail.asp</a:t>
            </a:r>
            <a:endParaRPr lang="en-US" altLang="zh-TW" smtClean="0"/>
          </a:p>
          <a:p>
            <a:r>
              <a:rPr lang="zh-TW" altLang="en-US" smtClean="0"/>
              <a:t>專家預言：歐洲將被伊斯蘭世界所吞沒</a:t>
            </a:r>
            <a:r>
              <a:rPr lang="zh-CN" altLang="en-US" smtClean="0"/>
              <a:t> </a:t>
            </a:r>
            <a:endParaRPr lang="zh-TW" altLang="en-US" smtClean="0"/>
          </a:p>
          <a:p>
            <a:r>
              <a:rPr lang="zh-TW" altLang="en-US" smtClean="0"/>
              <a:t>作者：文摘　　　　　　　　　　錄入於 </a:t>
            </a:r>
            <a:r>
              <a:rPr lang="en-US" altLang="zh-TW" smtClean="0"/>
              <a:t>March 13, 2004 </a:t>
            </a:r>
            <a:endParaRPr lang="en-US" altLang="zh-TW" smtClean="0">
              <a:hlinkClick r:id="rId4"/>
            </a:endParaRPr>
          </a:p>
          <a:p>
            <a:r>
              <a:rPr lang="en-US" altLang="zh-TW" smtClean="0">
                <a:hlinkClick r:id="rId4"/>
              </a:rPr>
              <a:t>http://www.linlins.com/news/2004/2004-03-13-07-32-27.shtml</a:t>
            </a:r>
            <a:endParaRPr lang="en-US" altLang="zh-TW"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998538" y="728663"/>
            <a:ext cx="4862512" cy="3646487"/>
          </a:xfrm>
          <a:ln/>
        </p:spPr>
      </p:sp>
      <p:sp>
        <p:nvSpPr>
          <p:cNvPr id="180227"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CN" smtClean="0"/>
              <a:t>The End of Europe?</a:t>
            </a:r>
            <a:endParaRPr lang="en-US" altLang="zh-TW" smtClean="0">
              <a:hlinkClick r:id="rId3"/>
            </a:endParaRPr>
          </a:p>
          <a:p>
            <a:r>
              <a:rPr lang="en-US" altLang="zh-TW" smtClean="0"/>
              <a:t>http://www.aei.org/speech/foreign-and-defense-policy/regional/europe/the-end-of-europe-speech/</a:t>
            </a:r>
          </a:p>
          <a:p>
            <a:r>
              <a:rPr lang="en-US" altLang="zh-TW" smtClean="0"/>
              <a:t>(sighted on 2013.1.4)</a:t>
            </a:r>
          </a:p>
          <a:p>
            <a:endParaRPr lang="en-US" altLang="zh-TW" smtClean="0"/>
          </a:p>
          <a:p>
            <a:r>
              <a:rPr lang="zh-TW" altLang="en-US" smtClean="0"/>
              <a:t>專家預言：歐洲將被伊斯蘭世界所吞沒</a:t>
            </a:r>
            <a:r>
              <a:rPr lang="zh-CN" altLang="en-US" smtClean="0"/>
              <a:t> </a:t>
            </a:r>
            <a:endParaRPr lang="zh-TW" altLang="en-US" smtClean="0"/>
          </a:p>
          <a:p>
            <a:r>
              <a:rPr lang="zh-TW" altLang="en-US" smtClean="0"/>
              <a:t>作者：文摘　　　　　　　　　　錄入於 </a:t>
            </a:r>
            <a:r>
              <a:rPr lang="en-US" altLang="zh-TW" smtClean="0"/>
              <a:t>March 13, 2004 </a:t>
            </a:r>
            <a:endParaRPr lang="en-US" altLang="zh-TW" smtClean="0">
              <a:hlinkClick r:id="rId4"/>
            </a:endParaRPr>
          </a:p>
          <a:p>
            <a:r>
              <a:rPr lang="en-US" altLang="zh-TW" smtClean="0">
                <a:hlinkClick r:id="rId4"/>
              </a:rPr>
              <a:t>http://www.linlins.com/news/2004/2004-03-13-07-32-27.shtml</a:t>
            </a:r>
            <a:endParaRPr lang="en-US" altLang="zh-TW"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998538" y="728663"/>
            <a:ext cx="4862512" cy="3646487"/>
          </a:xfrm>
          <a:ln/>
        </p:spPr>
      </p:sp>
      <p:sp>
        <p:nvSpPr>
          <p:cNvPr id="181251"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998538" y="728663"/>
            <a:ext cx="4862512" cy="3646487"/>
          </a:xfrm>
          <a:ln/>
        </p:spPr>
      </p:sp>
      <p:sp>
        <p:nvSpPr>
          <p:cNvPr id="182275" name="Rectangle 3"/>
          <p:cNvSpPr>
            <a:spLocks noGrp="1" noChangeArrowheads="1"/>
          </p:cNvSpPr>
          <p:nvPr>
            <p:ph type="body" idx="1"/>
          </p:nvPr>
        </p:nvSpPr>
        <p:spPr>
          <a:xfrm>
            <a:off x="685800" y="4618038"/>
            <a:ext cx="5486400" cy="43751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996950" y="728663"/>
            <a:ext cx="4862513" cy="3646487"/>
          </a:xfrm>
          <a:solidFill>
            <a:srgbClr val="FFFFFF"/>
          </a:solidFill>
          <a:ln/>
        </p:spPr>
      </p:sp>
      <p:sp>
        <p:nvSpPr>
          <p:cNvPr id="183299" name="Rectangle 3"/>
          <p:cNvSpPr>
            <a:spLocks noGrp="1" noChangeArrowheads="1"/>
          </p:cNvSpPr>
          <p:nvPr>
            <p:ph type="body" idx="1"/>
          </p:nvPr>
        </p:nvSpPr>
        <p:spPr>
          <a:xfrm>
            <a:off x="685800" y="4618038"/>
            <a:ext cx="5486400" cy="4375150"/>
          </a:xfrm>
          <a:solidFill>
            <a:srgbClr val="FFFFFF"/>
          </a:solidFill>
          <a:ln>
            <a:solidFill>
              <a:srgbClr val="000000"/>
            </a:solidFill>
          </a:ln>
        </p:spPr>
        <p:txBody>
          <a:bodyPr/>
          <a:lstStyle/>
          <a:p>
            <a:endParaRPr lang="en-US" altLang="zh-HK"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50938" y="828675"/>
            <a:ext cx="4556125" cy="3416300"/>
          </a:xfrm>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zh-H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Tree>
    <p:extLst>
      <p:ext uri="{BB962C8B-B14F-4D97-AF65-F5344CB8AC3E}">
        <p14:creationId xmlns:p14="http://schemas.microsoft.com/office/powerpoint/2010/main" val="1505823128"/>
      </p:ext>
    </p:extLst>
  </p:cSld>
  <p:clrMapOvr>
    <a:masterClrMapping/>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2651818375"/>
      </p:ext>
    </p:extLst>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3383699255"/>
      </p:ext>
    </p:extLst>
  </p:cSld>
  <p:clrMapOvr>
    <a:masterClrMapping/>
  </p:clrMapOvr>
  <p:transition>
    <p:strips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en-US"/>
          </a:p>
        </p:txBody>
      </p:sp>
      <p:sp>
        <p:nvSpPr>
          <p:cNvPr id="3" name="圖表版面配置區 2"/>
          <p:cNvSpPr>
            <a:spLocks noGrp="1"/>
          </p:cNvSpPr>
          <p:nvPr>
            <p:ph type="chart"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1844531702"/>
      </p:ext>
    </p:extLst>
  </p:cSld>
  <p:clrMapOvr>
    <a:masterClrMapping/>
  </p:clrMapOvr>
  <p:transition>
    <p:strips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Tree>
    <p:extLst>
      <p:ext uri="{BB962C8B-B14F-4D97-AF65-F5344CB8AC3E}">
        <p14:creationId xmlns:p14="http://schemas.microsoft.com/office/powerpoint/2010/main" val="2217246452"/>
      </p:ext>
    </p:extLst>
  </p:cSld>
  <p:clrMapOvr>
    <a:masterClrMapping/>
  </p:clrMapOvr>
  <p:transition>
    <p:strips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2657192955"/>
      </p:ext>
    </p:extLst>
  </p:cSld>
  <p:clrMapOvr>
    <a:masterClrMapping/>
  </p:clrMapOvr>
  <p:transition>
    <p:strips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3388168489"/>
      </p:ext>
    </p:extLst>
  </p:cSld>
  <p:clrMapOvr>
    <a:masterClrMapping/>
  </p:clrMapOvr>
  <p:transition>
    <p:strips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2624692275"/>
      </p:ext>
    </p:extLst>
  </p:cSld>
  <p:clrMapOvr>
    <a:masterClrMapping/>
  </p:clrMapOvr>
  <p:transition>
    <p:strips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4007177100"/>
      </p:ext>
    </p:extLst>
  </p:cSld>
  <p:clrMapOvr>
    <a:masterClrMapping/>
  </p:clrMapOvr>
  <p:transition>
    <p:strips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1994325639"/>
      </p:ext>
    </p:extLst>
  </p:cSld>
  <p:clrMapOvr>
    <a:masterClrMapping/>
  </p:clrMapOvr>
  <p:transition>
    <p:strips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857033"/>
      </p:ext>
    </p:extLst>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2647496422"/>
      </p:ext>
    </p:extLst>
  </p:cSld>
  <p:clrMapOvr>
    <a:masterClrMapping/>
  </p:clrMapOvr>
  <p:transition>
    <p:strips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442784771"/>
      </p:ext>
    </p:extLst>
  </p:cSld>
  <p:clrMapOvr>
    <a:masterClrMapping/>
  </p:clrMapOvr>
  <p:transition>
    <p:strips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25738475"/>
      </p:ext>
    </p:extLst>
  </p:cSld>
  <p:clrMapOvr>
    <a:masterClrMapping/>
  </p:clrMapOvr>
  <p:transition>
    <p:strips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2583126198"/>
      </p:ext>
    </p:extLst>
  </p:cSld>
  <p:clrMapOvr>
    <a:masterClrMapping/>
  </p:clrMapOvr>
  <p:transition>
    <p:strips dir="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3853354354"/>
      </p:ext>
    </p:extLst>
  </p:cSld>
  <p:clrMapOvr>
    <a:masterClrMapping/>
  </p:clrMapOvr>
  <p:transition>
    <p:strips dir="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en-US"/>
          </a:p>
        </p:txBody>
      </p:sp>
      <p:sp>
        <p:nvSpPr>
          <p:cNvPr id="3" name="圖表版面配置區 2"/>
          <p:cNvSpPr>
            <a:spLocks noGrp="1"/>
          </p:cNvSpPr>
          <p:nvPr>
            <p:ph type="chart"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1592867765"/>
      </p:ext>
    </p:extLst>
  </p:cSld>
  <p:clrMapOvr>
    <a:masterClrMapping/>
  </p:clrMapOvr>
  <p:transition>
    <p:strips dir="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B172894-28D7-49F2-ADE4-B762E63C6F4D}" type="slidenum">
              <a:rPr lang="en-US" altLang="zh-TW"/>
              <a:pPr>
                <a:defRPr/>
              </a:pPr>
              <a:t>‹#›</a:t>
            </a:fld>
            <a:endParaRPr lang="en-US" altLang="zh-TW"/>
          </a:p>
        </p:txBody>
      </p:sp>
    </p:spTree>
    <p:extLst>
      <p:ext uri="{BB962C8B-B14F-4D97-AF65-F5344CB8AC3E}">
        <p14:creationId xmlns:p14="http://schemas.microsoft.com/office/powerpoint/2010/main" val="641896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AC29F34-C9F0-44C0-914B-859A99BAF3EE}" type="slidenum">
              <a:rPr lang="en-US" altLang="zh-TW"/>
              <a:pPr>
                <a:defRPr/>
              </a:pPr>
              <a:t>‹#›</a:t>
            </a:fld>
            <a:endParaRPr lang="en-US" altLang="zh-TW"/>
          </a:p>
        </p:txBody>
      </p:sp>
    </p:spTree>
    <p:extLst>
      <p:ext uri="{BB962C8B-B14F-4D97-AF65-F5344CB8AC3E}">
        <p14:creationId xmlns:p14="http://schemas.microsoft.com/office/powerpoint/2010/main" val="122550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1D14681-FE1A-4AE1-A082-EAF88EBF7FEE}" type="slidenum">
              <a:rPr lang="en-US" altLang="zh-TW"/>
              <a:pPr>
                <a:defRPr/>
              </a:pPr>
              <a:t>‹#›</a:t>
            </a:fld>
            <a:endParaRPr lang="en-US" altLang="zh-TW"/>
          </a:p>
        </p:txBody>
      </p:sp>
    </p:spTree>
    <p:extLst>
      <p:ext uri="{BB962C8B-B14F-4D97-AF65-F5344CB8AC3E}">
        <p14:creationId xmlns:p14="http://schemas.microsoft.com/office/powerpoint/2010/main" val="1410202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8DDE438-DC2C-4168-AD3D-CCEF9B0E4FB1}" type="slidenum">
              <a:rPr lang="en-US" altLang="zh-TW"/>
              <a:pPr>
                <a:defRPr/>
              </a:pPr>
              <a:t>‹#›</a:t>
            </a:fld>
            <a:endParaRPr lang="en-US" altLang="zh-TW"/>
          </a:p>
        </p:txBody>
      </p:sp>
    </p:spTree>
    <p:extLst>
      <p:ext uri="{BB962C8B-B14F-4D97-AF65-F5344CB8AC3E}">
        <p14:creationId xmlns:p14="http://schemas.microsoft.com/office/powerpoint/2010/main" val="1904542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EC5421A4-EEF8-470A-870A-63E785B9E57C}" type="slidenum">
              <a:rPr lang="en-US" altLang="zh-TW"/>
              <a:pPr>
                <a:defRPr/>
              </a:pPr>
              <a:t>‹#›</a:t>
            </a:fld>
            <a:endParaRPr lang="en-US" altLang="zh-TW"/>
          </a:p>
        </p:txBody>
      </p:sp>
    </p:spTree>
    <p:extLst>
      <p:ext uri="{BB962C8B-B14F-4D97-AF65-F5344CB8AC3E}">
        <p14:creationId xmlns:p14="http://schemas.microsoft.com/office/powerpoint/2010/main" val="15597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242126007"/>
      </p:ext>
    </p:extLst>
  </p:cSld>
  <p:clrMapOvr>
    <a:masterClrMapping/>
  </p:clrMapOvr>
  <p:transition>
    <p:strips dir="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EE6E387D-F027-4DFA-A1EB-9FAF0F4E09E7}" type="slidenum">
              <a:rPr lang="en-US" altLang="zh-TW"/>
              <a:pPr>
                <a:defRPr/>
              </a:pPr>
              <a:t>‹#›</a:t>
            </a:fld>
            <a:endParaRPr lang="en-US" altLang="zh-TW"/>
          </a:p>
        </p:txBody>
      </p:sp>
    </p:spTree>
    <p:extLst>
      <p:ext uri="{BB962C8B-B14F-4D97-AF65-F5344CB8AC3E}">
        <p14:creationId xmlns:p14="http://schemas.microsoft.com/office/powerpoint/2010/main" val="4039690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97A118A3-B60A-4169-999A-35DFB55D9B73}" type="slidenum">
              <a:rPr lang="en-US" altLang="zh-TW"/>
              <a:pPr>
                <a:defRPr/>
              </a:pPr>
              <a:t>‹#›</a:t>
            </a:fld>
            <a:endParaRPr lang="en-US" altLang="zh-TW"/>
          </a:p>
        </p:txBody>
      </p:sp>
    </p:spTree>
    <p:extLst>
      <p:ext uri="{BB962C8B-B14F-4D97-AF65-F5344CB8AC3E}">
        <p14:creationId xmlns:p14="http://schemas.microsoft.com/office/powerpoint/2010/main" val="2170822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98248F0-8F1E-4C99-8601-CA10B791AF43}" type="slidenum">
              <a:rPr lang="en-US" altLang="zh-TW"/>
              <a:pPr>
                <a:defRPr/>
              </a:pPr>
              <a:t>‹#›</a:t>
            </a:fld>
            <a:endParaRPr lang="en-US" altLang="zh-TW"/>
          </a:p>
        </p:txBody>
      </p:sp>
    </p:spTree>
    <p:extLst>
      <p:ext uri="{BB962C8B-B14F-4D97-AF65-F5344CB8AC3E}">
        <p14:creationId xmlns:p14="http://schemas.microsoft.com/office/powerpoint/2010/main" val="1217604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EEA7952-AA36-4919-8DD2-464170451663}" type="slidenum">
              <a:rPr lang="en-US" altLang="zh-TW"/>
              <a:pPr>
                <a:defRPr/>
              </a:pPr>
              <a:t>‹#›</a:t>
            </a:fld>
            <a:endParaRPr lang="en-US" altLang="zh-TW"/>
          </a:p>
        </p:txBody>
      </p:sp>
    </p:spTree>
    <p:extLst>
      <p:ext uri="{BB962C8B-B14F-4D97-AF65-F5344CB8AC3E}">
        <p14:creationId xmlns:p14="http://schemas.microsoft.com/office/powerpoint/2010/main" val="3840932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6E1C6E8-3DE1-4668-AB46-966410A5366B}" type="slidenum">
              <a:rPr lang="en-US" altLang="zh-TW"/>
              <a:pPr>
                <a:defRPr/>
              </a:pPr>
              <a:t>‹#›</a:t>
            </a:fld>
            <a:endParaRPr lang="en-US" altLang="zh-TW"/>
          </a:p>
        </p:txBody>
      </p:sp>
    </p:spTree>
    <p:extLst>
      <p:ext uri="{BB962C8B-B14F-4D97-AF65-F5344CB8AC3E}">
        <p14:creationId xmlns:p14="http://schemas.microsoft.com/office/powerpoint/2010/main" val="3889799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104B010-28DA-45D8-9A71-CE51A4ECB4CE}" type="slidenum">
              <a:rPr lang="en-US" altLang="zh-TW"/>
              <a:pPr>
                <a:defRPr/>
              </a:pPr>
              <a:t>‹#›</a:t>
            </a:fld>
            <a:endParaRPr lang="en-US" altLang="zh-TW"/>
          </a:p>
        </p:txBody>
      </p:sp>
    </p:spTree>
    <p:extLst>
      <p:ext uri="{BB962C8B-B14F-4D97-AF65-F5344CB8AC3E}">
        <p14:creationId xmlns:p14="http://schemas.microsoft.com/office/powerpoint/2010/main" val="3909390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A1B77A9-AC87-44DA-A0E1-3FD9EE6E22D3}" type="slidenum">
              <a:rPr lang="en-US" altLang="zh-TW"/>
              <a:pPr>
                <a:defRPr/>
              </a:pPr>
              <a:t>‹#›</a:t>
            </a:fld>
            <a:endParaRPr lang="en-US" altLang="zh-TW"/>
          </a:p>
        </p:txBody>
      </p:sp>
    </p:spTree>
    <p:extLst>
      <p:ext uri="{BB962C8B-B14F-4D97-AF65-F5344CB8AC3E}">
        <p14:creationId xmlns:p14="http://schemas.microsoft.com/office/powerpoint/2010/main" val="4151276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7545CDB-9756-4199-AC6E-939855748AC0}" type="slidenum">
              <a:rPr lang="en-US" altLang="zh-TW"/>
              <a:pPr>
                <a:defRPr/>
              </a:pPr>
              <a:t>‹#›</a:t>
            </a:fld>
            <a:endParaRPr lang="en-US" altLang="zh-TW"/>
          </a:p>
        </p:txBody>
      </p:sp>
    </p:spTree>
    <p:extLst>
      <p:ext uri="{BB962C8B-B14F-4D97-AF65-F5344CB8AC3E}">
        <p14:creationId xmlns:p14="http://schemas.microsoft.com/office/powerpoint/2010/main" val="896006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71380E4-D198-44CE-B226-0535B0FB0B7D}" type="slidenum">
              <a:rPr lang="en-US" altLang="zh-TW"/>
              <a:pPr>
                <a:defRPr/>
              </a:pPr>
              <a:t>‹#›</a:t>
            </a:fld>
            <a:endParaRPr lang="en-US" altLang="zh-TW"/>
          </a:p>
        </p:txBody>
      </p:sp>
    </p:spTree>
    <p:extLst>
      <p:ext uri="{BB962C8B-B14F-4D97-AF65-F5344CB8AC3E}">
        <p14:creationId xmlns:p14="http://schemas.microsoft.com/office/powerpoint/2010/main" val="658064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3B5C1FD-076E-4197-929A-29E6C86B9EC2}" type="slidenum">
              <a:rPr lang="en-US" altLang="zh-TW"/>
              <a:pPr>
                <a:defRPr/>
              </a:pPr>
              <a:t>‹#›</a:t>
            </a:fld>
            <a:endParaRPr lang="en-US" altLang="zh-TW"/>
          </a:p>
        </p:txBody>
      </p:sp>
    </p:spTree>
    <p:extLst>
      <p:ext uri="{BB962C8B-B14F-4D97-AF65-F5344CB8AC3E}">
        <p14:creationId xmlns:p14="http://schemas.microsoft.com/office/powerpoint/2010/main" val="18504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287443965"/>
      </p:ext>
    </p:extLst>
  </p:cSld>
  <p:clrMapOvr>
    <a:masterClrMapping/>
  </p:clrMapOvr>
  <p:transition>
    <p:strips dir="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D8A019BD-F75A-408A-BEE2-99290818C726}" type="slidenum">
              <a:rPr lang="en-US" altLang="zh-TW"/>
              <a:pPr>
                <a:defRPr/>
              </a:pPr>
              <a:t>‹#›</a:t>
            </a:fld>
            <a:endParaRPr lang="en-US" altLang="zh-TW"/>
          </a:p>
        </p:txBody>
      </p:sp>
    </p:spTree>
    <p:extLst>
      <p:ext uri="{BB962C8B-B14F-4D97-AF65-F5344CB8AC3E}">
        <p14:creationId xmlns:p14="http://schemas.microsoft.com/office/powerpoint/2010/main" val="1424871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A0C38489-2D1A-4939-8F92-C8C7B41D54FB}" type="slidenum">
              <a:rPr lang="en-US" altLang="zh-TW"/>
              <a:pPr>
                <a:defRPr/>
              </a:pPr>
              <a:t>‹#›</a:t>
            </a:fld>
            <a:endParaRPr lang="en-US" altLang="zh-TW"/>
          </a:p>
        </p:txBody>
      </p:sp>
    </p:spTree>
    <p:extLst>
      <p:ext uri="{BB962C8B-B14F-4D97-AF65-F5344CB8AC3E}">
        <p14:creationId xmlns:p14="http://schemas.microsoft.com/office/powerpoint/2010/main" val="1208562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B0B84EAA-00F4-40BC-8F05-3A150F3B8081}" type="slidenum">
              <a:rPr lang="en-US" altLang="zh-TW"/>
              <a:pPr>
                <a:defRPr/>
              </a:pPr>
              <a:t>‹#›</a:t>
            </a:fld>
            <a:endParaRPr lang="en-US" altLang="zh-TW"/>
          </a:p>
        </p:txBody>
      </p:sp>
    </p:spTree>
    <p:extLst>
      <p:ext uri="{BB962C8B-B14F-4D97-AF65-F5344CB8AC3E}">
        <p14:creationId xmlns:p14="http://schemas.microsoft.com/office/powerpoint/2010/main" val="3365091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6949A45-8F71-4AD8-8BB7-2E33AF8A338C}" type="slidenum">
              <a:rPr lang="en-US" altLang="zh-TW"/>
              <a:pPr>
                <a:defRPr/>
              </a:pPr>
              <a:t>‹#›</a:t>
            </a:fld>
            <a:endParaRPr lang="en-US" altLang="zh-TW"/>
          </a:p>
        </p:txBody>
      </p:sp>
    </p:spTree>
    <p:extLst>
      <p:ext uri="{BB962C8B-B14F-4D97-AF65-F5344CB8AC3E}">
        <p14:creationId xmlns:p14="http://schemas.microsoft.com/office/powerpoint/2010/main" val="605765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DEE4DC9-99B9-4D88-B083-6520A85BBB20}" type="slidenum">
              <a:rPr lang="en-US" altLang="zh-TW"/>
              <a:pPr>
                <a:defRPr/>
              </a:pPr>
              <a:t>‹#›</a:t>
            </a:fld>
            <a:endParaRPr lang="en-US" altLang="zh-TW"/>
          </a:p>
        </p:txBody>
      </p:sp>
    </p:spTree>
    <p:extLst>
      <p:ext uri="{BB962C8B-B14F-4D97-AF65-F5344CB8AC3E}">
        <p14:creationId xmlns:p14="http://schemas.microsoft.com/office/powerpoint/2010/main" val="42243782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9B63943-A485-4558-9381-60E12C0FF2ED}" type="slidenum">
              <a:rPr lang="en-US" altLang="zh-TW"/>
              <a:pPr>
                <a:defRPr/>
              </a:pPr>
              <a:t>‹#›</a:t>
            </a:fld>
            <a:endParaRPr lang="en-US" altLang="zh-TW"/>
          </a:p>
        </p:txBody>
      </p:sp>
    </p:spTree>
    <p:extLst>
      <p:ext uri="{BB962C8B-B14F-4D97-AF65-F5344CB8AC3E}">
        <p14:creationId xmlns:p14="http://schemas.microsoft.com/office/powerpoint/2010/main" val="20916851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18FC78F-A20B-47F5-B1C3-D4DF3C63FE09}" type="slidenum">
              <a:rPr lang="en-US" altLang="zh-TW"/>
              <a:pPr>
                <a:defRPr/>
              </a:pPr>
              <a:t>‹#›</a:t>
            </a:fld>
            <a:endParaRPr lang="en-US" altLang="zh-TW"/>
          </a:p>
        </p:txBody>
      </p:sp>
    </p:spTree>
    <p:extLst>
      <p:ext uri="{BB962C8B-B14F-4D97-AF65-F5344CB8AC3E}">
        <p14:creationId xmlns:p14="http://schemas.microsoft.com/office/powerpoint/2010/main" val="6012242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450473B-9800-4D62-AABF-BE34B16FAC95}" type="slidenum">
              <a:rPr lang="en-US" altLang="zh-TW"/>
              <a:pPr>
                <a:defRPr/>
              </a:pPr>
              <a:t>‹#›</a:t>
            </a:fld>
            <a:endParaRPr lang="en-US" altLang="zh-TW"/>
          </a:p>
        </p:txBody>
      </p:sp>
    </p:spTree>
    <p:extLst>
      <p:ext uri="{BB962C8B-B14F-4D97-AF65-F5344CB8AC3E}">
        <p14:creationId xmlns:p14="http://schemas.microsoft.com/office/powerpoint/2010/main" val="2592806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1DFA872-ECAB-4E80-A633-9012B087A413}" type="slidenum">
              <a:rPr lang="en-US" altLang="zh-TW"/>
              <a:pPr>
                <a:defRPr/>
              </a:pPr>
              <a:t>‹#›</a:t>
            </a:fld>
            <a:endParaRPr lang="en-US" altLang="zh-TW"/>
          </a:p>
        </p:txBody>
      </p:sp>
    </p:spTree>
    <p:extLst>
      <p:ext uri="{BB962C8B-B14F-4D97-AF65-F5344CB8AC3E}">
        <p14:creationId xmlns:p14="http://schemas.microsoft.com/office/powerpoint/2010/main" val="2465284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F7ACCEB-9DEA-4F76-A67B-2966EEE13F0D}" type="slidenum">
              <a:rPr lang="en-US" altLang="zh-TW"/>
              <a:pPr>
                <a:defRPr/>
              </a:pPr>
              <a:t>‹#›</a:t>
            </a:fld>
            <a:endParaRPr lang="en-US" altLang="zh-TW"/>
          </a:p>
        </p:txBody>
      </p:sp>
    </p:spTree>
    <p:extLst>
      <p:ext uri="{BB962C8B-B14F-4D97-AF65-F5344CB8AC3E}">
        <p14:creationId xmlns:p14="http://schemas.microsoft.com/office/powerpoint/2010/main" val="2135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2824293794"/>
      </p:ext>
    </p:extLst>
  </p:cSld>
  <p:clrMapOvr>
    <a:masterClrMapping/>
  </p:clrMapOvr>
  <p:transition>
    <p:strips dir="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03A29B8-7FEE-40DD-9294-C758E290935D}" type="slidenum">
              <a:rPr lang="en-US" altLang="zh-TW"/>
              <a:pPr>
                <a:defRPr/>
              </a:pPr>
              <a:t>‹#›</a:t>
            </a:fld>
            <a:endParaRPr lang="en-US" altLang="zh-TW"/>
          </a:p>
        </p:txBody>
      </p:sp>
    </p:spTree>
    <p:extLst>
      <p:ext uri="{BB962C8B-B14F-4D97-AF65-F5344CB8AC3E}">
        <p14:creationId xmlns:p14="http://schemas.microsoft.com/office/powerpoint/2010/main" val="33459544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7027FD3A-D488-4922-A241-D5C86C9EEDCD}" type="slidenum">
              <a:rPr lang="en-US" altLang="zh-TW"/>
              <a:pPr>
                <a:defRPr/>
              </a:pPr>
              <a:t>‹#›</a:t>
            </a:fld>
            <a:endParaRPr lang="en-US" altLang="zh-TW"/>
          </a:p>
        </p:txBody>
      </p:sp>
    </p:spTree>
    <p:extLst>
      <p:ext uri="{BB962C8B-B14F-4D97-AF65-F5344CB8AC3E}">
        <p14:creationId xmlns:p14="http://schemas.microsoft.com/office/powerpoint/2010/main" val="28543056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3D79159-20C3-419C-A04F-60784655216B}" type="slidenum">
              <a:rPr lang="en-US" altLang="zh-TW"/>
              <a:pPr>
                <a:defRPr/>
              </a:pPr>
              <a:t>‹#›</a:t>
            </a:fld>
            <a:endParaRPr lang="en-US" altLang="zh-TW"/>
          </a:p>
        </p:txBody>
      </p:sp>
    </p:spTree>
    <p:extLst>
      <p:ext uri="{BB962C8B-B14F-4D97-AF65-F5344CB8AC3E}">
        <p14:creationId xmlns:p14="http://schemas.microsoft.com/office/powerpoint/2010/main" val="3233777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F0B02BB0-7A24-4FDD-B1BB-15E64660E56C}" type="slidenum">
              <a:rPr lang="en-US" altLang="zh-TW"/>
              <a:pPr>
                <a:defRPr/>
              </a:pPr>
              <a:t>‹#›</a:t>
            </a:fld>
            <a:endParaRPr lang="en-US" altLang="zh-TW"/>
          </a:p>
        </p:txBody>
      </p:sp>
    </p:spTree>
    <p:extLst>
      <p:ext uri="{BB962C8B-B14F-4D97-AF65-F5344CB8AC3E}">
        <p14:creationId xmlns:p14="http://schemas.microsoft.com/office/powerpoint/2010/main" val="381446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6E249EB-7697-4F38-A863-EA779F7C66B2}" type="slidenum">
              <a:rPr lang="en-US" altLang="zh-TW"/>
              <a:pPr>
                <a:defRPr/>
              </a:pPr>
              <a:t>‹#›</a:t>
            </a:fld>
            <a:endParaRPr lang="en-US" altLang="zh-TW"/>
          </a:p>
        </p:txBody>
      </p:sp>
    </p:spTree>
    <p:extLst>
      <p:ext uri="{BB962C8B-B14F-4D97-AF65-F5344CB8AC3E}">
        <p14:creationId xmlns:p14="http://schemas.microsoft.com/office/powerpoint/2010/main" val="36827686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CBAC8A4-FA33-4B1E-B4C4-ABB31C8E0CCD}" type="slidenum">
              <a:rPr lang="en-US" altLang="zh-TW"/>
              <a:pPr>
                <a:defRPr/>
              </a:pPr>
              <a:t>‹#›</a:t>
            </a:fld>
            <a:endParaRPr lang="en-US" altLang="zh-TW"/>
          </a:p>
        </p:txBody>
      </p:sp>
    </p:spTree>
    <p:extLst>
      <p:ext uri="{BB962C8B-B14F-4D97-AF65-F5344CB8AC3E}">
        <p14:creationId xmlns:p14="http://schemas.microsoft.com/office/powerpoint/2010/main" val="15580065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82BCEA2-4D75-4B49-888D-B5D24CC44B8B}" type="slidenum">
              <a:rPr lang="en-US" altLang="zh-TW"/>
              <a:pPr>
                <a:defRPr/>
              </a:pPr>
              <a:t>‹#›</a:t>
            </a:fld>
            <a:endParaRPr lang="en-US" altLang="zh-TW"/>
          </a:p>
        </p:txBody>
      </p:sp>
    </p:spTree>
    <p:extLst>
      <p:ext uri="{BB962C8B-B14F-4D97-AF65-F5344CB8AC3E}">
        <p14:creationId xmlns:p14="http://schemas.microsoft.com/office/powerpoint/2010/main" val="34403771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036721A-6718-4D53-960E-2E1EF1C1AB23}" type="slidenum">
              <a:rPr lang="en-US" altLang="zh-TW"/>
              <a:pPr>
                <a:defRPr/>
              </a:pPr>
              <a:t>‹#›</a:t>
            </a:fld>
            <a:endParaRPr lang="en-US" altLang="zh-TW"/>
          </a:p>
        </p:txBody>
      </p:sp>
    </p:spTree>
    <p:extLst>
      <p:ext uri="{BB962C8B-B14F-4D97-AF65-F5344CB8AC3E}">
        <p14:creationId xmlns:p14="http://schemas.microsoft.com/office/powerpoint/2010/main" val="41364819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6" name="Rectangle 6"/>
          <p:cNvSpPr>
            <a:spLocks noGrp="1" noChangeArrowheads="1"/>
          </p:cNvSpPr>
          <p:nvPr>
            <p:ph type="sldNum" sz="quarter" idx="12"/>
          </p:nvPr>
        </p:nvSpPr>
        <p:spPr>
          <a:ln/>
        </p:spPr>
        <p:txBody>
          <a:bodyPr/>
          <a:lstStyle>
            <a:lvl1pPr>
              <a:defRPr/>
            </a:lvl1pPr>
          </a:lstStyle>
          <a:p>
            <a:pPr>
              <a:defRPr/>
            </a:pPr>
            <a:fld id="{EF158010-11BF-43A1-8254-9D1F14A4D70D}" type="slidenum">
              <a:rPr lang="zh-TW" altLang="tr-TR"/>
              <a:pPr>
                <a:defRPr/>
              </a:pPr>
              <a:t>‹#›</a:t>
            </a:fld>
            <a:endParaRPr lang="tr-TR" altLang="zh-TW"/>
          </a:p>
        </p:txBody>
      </p:sp>
    </p:spTree>
    <p:extLst>
      <p:ext uri="{BB962C8B-B14F-4D97-AF65-F5344CB8AC3E}">
        <p14:creationId xmlns:p14="http://schemas.microsoft.com/office/powerpoint/2010/main" val="33733493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6" name="Rectangle 6"/>
          <p:cNvSpPr>
            <a:spLocks noGrp="1" noChangeArrowheads="1"/>
          </p:cNvSpPr>
          <p:nvPr>
            <p:ph type="sldNum" sz="quarter" idx="12"/>
          </p:nvPr>
        </p:nvSpPr>
        <p:spPr>
          <a:ln/>
        </p:spPr>
        <p:txBody>
          <a:bodyPr/>
          <a:lstStyle>
            <a:lvl1pPr>
              <a:defRPr/>
            </a:lvl1pPr>
          </a:lstStyle>
          <a:p>
            <a:pPr>
              <a:defRPr/>
            </a:pPr>
            <a:fld id="{BDD02E15-0BCF-4A78-BDA5-AE286BB9DC14}" type="slidenum">
              <a:rPr lang="zh-TW" altLang="tr-TR"/>
              <a:pPr>
                <a:defRPr/>
              </a:pPr>
              <a:t>‹#›</a:t>
            </a:fld>
            <a:endParaRPr lang="tr-TR" altLang="zh-TW"/>
          </a:p>
        </p:txBody>
      </p:sp>
    </p:spTree>
    <p:extLst>
      <p:ext uri="{BB962C8B-B14F-4D97-AF65-F5344CB8AC3E}">
        <p14:creationId xmlns:p14="http://schemas.microsoft.com/office/powerpoint/2010/main" val="13520234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1389772730"/>
      </p:ext>
    </p:extLst>
  </p:cSld>
  <p:clrMapOvr>
    <a:masterClrMapping/>
  </p:clrMapOvr>
  <p:transition>
    <p:strips dir="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6" name="Rectangle 6"/>
          <p:cNvSpPr>
            <a:spLocks noGrp="1" noChangeArrowheads="1"/>
          </p:cNvSpPr>
          <p:nvPr>
            <p:ph type="sldNum" sz="quarter" idx="12"/>
          </p:nvPr>
        </p:nvSpPr>
        <p:spPr>
          <a:ln/>
        </p:spPr>
        <p:txBody>
          <a:bodyPr/>
          <a:lstStyle>
            <a:lvl1pPr>
              <a:defRPr/>
            </a:lvl1pPr>
          </a:lstStyle>
          <a:p>
            <a:pPr>
              <a:defRPr/>
            </a:pPr>
            <a:fld id="{6408F641-CE8F-40AE-A7C0-A6B14883A8D6}" type="slidenum">
              <a:rPr lang="zh-TW" altLang="tr-TR"/>
              <a:pPr>
                <a:defRPr/>
              </a:pPr>
              <a:t>‹#›</a:t>
            </a:fld>
            <a:endParaRPr lang="tr-TR" altLang="zh-TW"/>
          </a:p>
        </p:txBody>
      </p:sp>
    </p:spTree>
    <p:extLst>
      <p:ext uri="{BB962C8B-B14F-4D97-AF65-F5344CB8AC3E}">
        <p14:creationId xmlns:p14="http://schemas.microsoft.com/office/powerpoint/2010/main" val="357627312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7" name="Rectangle 6"/>
          <p:cNvSpPr>
            <a:spLocks noGrp="1" noChangeArrowheads="1"/>
          </p:cNvSpPr>
          <p:nvPr>
            <p:ph type="sldNum" sz="quarter" idx="12"/>
          </p:nvPr>
        </p:nvSpPr>
        <p:spPr>
          <a:ln/>
        </p:spPr>
        <p:txBody>
          <a:bodyPr/>
          <a:lstStyle>
            <a:lvl1pPr>
              <a:defRPr/>
            </a:lvl1pPr>
          </a:lstStyle>
          <a:p>
            <a:pPr>
              <a:defRPr/>
            </a:pPr>
            <a:fld id="{5A613C66-4D9C-4796-A8AE-47928D063746}" type="slidenum">
              <a:rPr lang="zh-TW" altLang="tr-TR"/>
              <a:pPr>
                <a:defRPr/>
              </a:pPr>
              <a:t>‹#›</a:t>
            </a:fld>
            <a:endParaRPr lang="tr-TR" altLang="zh-TW"/>
          </a:p>
        </p:txBody>
      </p:sp>
    </p:spTree>
    <p:extLst>
      <p:ext uri="{BB962C8B-B14F-4D97-AF65-F5344CB8AC3E}">
        <p14:creationId xmlns:p14="http://schemas.microsoft.com/office/powerpoint/2010/main" val="56699457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9" name="Rectangle 6"/>
          <p:cNvSpPr>
            <a:spLocks noGrp="1" noChangeArrowheads="1"/>
          </p:cNvSpPr>
          <p:nvPr>
            <p:ph type="sldNum" sz="quarter" idx="12"/>
          </p:nvPr>
        </p:nvSpPr>
        <p:spPr>
          <a:ln/>
        </p:spPr>
        <p:txBody>
          <a:bodyPr/>
          <a:lstStyle>
            <a:lvl1pPr>
              <a:defRPr/>
            </a:lvl1pPr>
          </a:lstStyle>
          <a:p>
            <a:pPr>
              <a:defRPr/>
            </a:pPr>
            <a:fld id="{5827B61F-C2D4-4C26-9BED-9EC46B30E3CB}" type="slidenum">
              <a:rPr lang="zh-TW" altLang="tr-TR"/>
              <a:pPr>
                <a:defRPr/>
              </a:pPr>
              <a:t>‹#›</a:t>
            </a:fld>
            <a:endParaRPr lang="tr-TR" altLang="zh-TW"/>
          </a:p>
        </p:txBody>
      </p:sp>
    </p:spTree>
    <p:extLst>
      <p:ext uri="{BB962C8B-B14F-4D97-AF65-F5344CB8AC3E}">
        <p14:creationId xmlns:p14="http://schemas.microsoft.com/office/powerpoint/2010/main" val="365589253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5" name="Rectangle 6"/>
          <p:cNvSpPr>
            <a:spLocks noGrp="1" noChangeArrowheads="1"/>
          </p:cNvSpPr>
          <p:nvPr>
            <p:ph type="sldNum" sz="quarter" idx="12"/>
          </p:nvPr>
        </p:nvSpPr>
        <p:spPr>
          <a:ln/>
        </p:spPr>
        <p:txBody>
          <a:bodyPr/>
          <a:lstStyle>
            <a:lvl1pPr>
              <a:defRPr/>
            </a:lvl1pPr>
          </a:lstStyle>
          <a:p>
            <a:pPr>
              <a:defRPr/>
            </a:pPr>
            <a:fld id="{6A700DC6-448E-412F-A14E-956901FB219D}" type="slidenum">
              <a:rPr lang="zh-TW" altLang="tr-TR"/>
              <a:pPr>
                <a:defRPr/>
              </a:pPr>
              <a:t>‹#›</a:t>
            </a:fld>
            <a:endParaRPr lang="tr-TR" altLang="zh-TW"/>
          </a:p>
        </p:txBody>
      </p:sp>
    </p:spTree>
    <p:extLst>
      <p:ext uri="{BB962C8B-B14F-4D97-AF65-F5344CB8AC3E}">
        <p14:creationId xmlns:p14="http://schemas.microsoft.com/office/powerpoint/2010/main" val="179012408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4" name="Rectangle 6"/>
          <p:cNvSpPr>
            <a:spLocks noGrp="1" noChangeArrowheads="1"/>
          </p:cNvSpPr>
          <p:nvPr>
            <p:ph type="sldNum" sz="quarter" idx="12"/>
          </p:nvPr>
        </p:nvSpPr>
        <p:spPr>
          <a:ln/>
        </p:spPr>
        <p:txBody>
          <a:bodyPr/>
          <a:lstStyle>
            <a:lvl1pPr>
              <a:defRPr/>
            </a:lvl1pPr>
          </a:lstStyle>
          <a:p>
            <a:pPr>
              <a:defRPr/>
            </a:pPr>
            <a:fld id="{E1E92598-5216-458A-90D1-E1A4E34B0459}" type="slidenum">
              <a:rPr lang="zh-TW" altLang="tr-TR"/>
              <a:pPr>
                <a:defRPr/>
              </a:pPr>
              <a:t>‹#›</a:t>
            </a:fld>
            <a:endParaRPr lang="tr-TR" altLang="zh-TW"/>
          </a:p>
        </p:txBody>
      </p:sp>
    </p:spTree>
    <p:extLst>
      <p:ext uri="{BB962C8B-B14F-4D97-AF65-F5344CB8AC3E}">
        <p14:creationId xmlns:p14="http://schemas.microsoft.com/office/powerpoint/2010/main" val="428826424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7" name="Rectangle 6"/>
          <p:cNvSpPr>
            <a:spLocks noGrp="1" noChangeArrowheads="1"/>
          </p:cNvSpPr>
          <p:nvPr>
            <p:ph type="sldNum" sz="quarter" idx="12"/>
          </p:nvPr>
        </p:nvSpPr>
        <p:spPr>
          <a:ln/>
        </p:spPr>
        <p:txBody>
          <a:bodyPr/>
          <a:lstStyle>
            <a:lvl1pPr>
              <a:defRPr/>
            </a:lvl1pPr>
          </a:lstStyle>
          <a:p>
            <a:pPr>
              <a:defRPr/>
            </a:pPr>
            <a:fld id="{2CE38EF9-BE5B-48CA-A906-383FEBF2EC5F}" type="slidenum">
              <a:rPr lang="zh-TW" altLang="tr-TR"/>
              <a:pPr>
                <a:defRPr/>
              </a:pPr>
              <a:t>‹#›</a:t>
            </a:fld>
            <a:endParaRPr lang="tr-TR" altLang="zh-TW"/>
          </a:p>
        </p:txBody>
      </p:sp>
    </p:spTree>
    <p:extLst>
      <p:ext uri="{BB962C8B-B14F-4D97-AF65-F5344CB8AC3E}">
        <p14:creationId xmlns:p14="http://schemas.microsoft.com/office/powerpoint/2010/main" val="296355933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7" name="Rectangle 6"/>
          <p:cNvSpPr>
            <a:spLocks noGrp="1" noChangeArrowheads="1"/>
          </p:cNvSpPr>
          <p:nvPr>
            <p:ph type="sldNum" sz="quarter" idx="12"/>
          </p:nvPr>
        </p:nvSpPr>
        <p:spPr>
          <a:ln/>
        </p:spPr>
        <p:txBody>
          <a:bodyPr/>
          <a:lstStyle>
            <a:lvl1pPr>
              <a:defRPr/>
            </a:lvl1pPr>
          </a:lstStyle>
          <a:p>
            <a:pPr>
              <a:defRPr/>
            </a:pPr>
            <a:fld id="{8F08A04F-DBC0-4486-A96F-57C692F8E863}" type="slidenum">
              <a:rPr lang="zh-TW" altLang="tr-TR"/>
              <a:pPr>
                <a:defRPr/>
              </a:pPr>
              <a:t>‹#›</a:t>
            </a:fld>
            <a:endParaRPr lang="tr-TR" altLang="zh-TW"/>
          </a:p>
        </p:txBody>
      </p:sp>
    </p:spTree>
    <p:extLst>
      <p:ext uri="{BB962C8B-B14F-4D97-AF65-F5344CB8AC3E}">
        <p14:creationId xmlns:p14="http://schemas.microsoft.com/office/powerpoint/2010/main" val="389201084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6" name="Rectangle 6"/>
          <p:cNvSpPr>
            <a:spLocks noGrp="1" noChangeArrowheads="1"/>
          </p:cNvSpPr>
          <p:nvPr>
            <p:ph type="sldNum" sz="quarter" idx="12"/>
          </p:nvPr>
        </p:nvSpPr>
        <p:spPr>
          <a:ln/>
        </p:spPr>
        <p:txBody>
          <a:bodyPr/>
          <a:lstStyle>
            <a:lvl1pPr>
              <a:defRPr/>
            </a:lvl1pPr>
          </a:lstStyle>
          <a:p>
            <a:pPr>
              <a:defRPr/>
            </a:pPr>
            <a:fld id="{9AF15A8F-39C9-4117-B264-E3AC62340F7D}" type="slidenum">
              <a:rPr lang="zh-TW" altLang="tr-TR"/>
              <a:pPr>
                <a:defRPr/>
              </a:pPr>
              <a:t>‹#›</a:t>
            </a:fld>
            <a:endParaRPr lang="tr-TR" altLang="zh-TW"/>
          </a:p>
        </p:txBody>
      </p:sp>
    </p:spTree>
    <p:extLst>
      <p:ext uri="{BB962C8B-B14F-4D97-AF65-F5344CB8AC3E}">
        <p14:creationId xmlns:p14="http://schemas.microsoft.com/office/powerpoint/2010/main" val="169458315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zh-TW"/>
          </a:p>
        </p:txBody>
      </p:sp>
      <p:sp>
        <p:nvSpPr>
          <p:cNvPr id="6" name="Rectangle 6"/>
          <p:cNvSpPr>
            <a:spLocks noGrp="1" noChangeArrowheads="1"/>
          </p:cNvSpPr>
          <p:nvPr>
            <p:ph type="sldNum" sz="quarter" idx="12"/>
          </p:nvPr>
        </p:nvSpPr>
        <p:spPr>
          <a:ln/>
        </p:spPr>
        <p:txBody>
          <a:bodyPr/>
          <a:lstStyle>
            <a:lvl1pPr>
              <a:defRPr/>
            </a:lvl1pPr>
          </a:lstStyle>
          <a:p>
            <a:pPr>
              <a:defRPr/>
            </a:pPr>
            <a:fld id="{F837EE84-8EC7-430A-B69E-25ECEB5138AE}" type="slidenum">
              <a:rPr lang="zh-TW" altLang="tr-TR"/>
              <a:pPr>
                <a:defRPr/>
              </a:pPr>
              <a:t>‹#›</a:t>
            </a:fld>
            <a:endParaRPr lang="tr-TR" altLang="zh-TW"/>
          </a:p>
        </p:txBody>
      </p:sp>
    </p:spTree>
    <p:extLst>
      <p:ext uri="{BB962C8B-B14F-4D97-AF65-F5344CB8AC3E}">
        <p14:creationId xmlns:p14="http://schemas.microsoft.com/office/powerpoint/2010/main" val="28784134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403800"/>
      </p:ext>
    </p:extLst>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320932859"/>
      </p:ext>
    </p:extLst>
  </p:cSld>
  <p:clrMapOvr>
    <a:masterClrMapping/>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812283898"/>
      </p:ext>
    </p:extLst>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ransition>
    <p:strips dir="ru"/>
  </p:transition>
  <p:txStyles>
    <p:titleStyle>
      <a:lvl1pPr algn="ctr" defTabSz="762000" rtl="0" eaLnBrk="0" fontAlgn="base" hangingPunct="0">
        <a:spcBef>
          <a:spcPct val="0"/>
        </a:spcBef>
        <a:spcAft>
          <a:spcPct val="0"/>
        </a:spcAft>
        <a:defRPr kumimoji="1" sz="4400">
          <a:solidFill>
            <a:schemeClr val="tx2"/>
          </a:solidFill>
          <a:latin typeface="+mj-lt"/>
          <a:ea typeface="+mj-ea"/>
          <a:cs typeface="+mj-cs"/>
        </a:defRPr>
      </a:lvl1pPr>
      <a:lvl2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6pPr>
      <a:lvl7pPr marL="914400"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7pPr>
      <a:lvl8pPr marL="1371600"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8pPr>
      <a:lvl9pPr marL="1828800"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defTabSz="762000" rtl="0" eaLnBrk="0" fontAlgn="base" hangingPunct="0">
        <a:spcBef>
          <a:spcPct val="20000"/>
        </a:spcBef>
        <a:spcAft>
          <a:spcPct val="0"/>
        </a:spcAft>
        <a:buSzPct val="100000"/>
        <a:buChar char="•"/>
        <a:defRPr kumimoji="1"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kumimoji="1" sz="2800">
          <a:solidFill>
            <a:schemeClr val="tx1"/>
          </a:solidFill>
          <a:latin typeface="+mn-lt"/>
          <a:ea typeface="+mn-ea"/>
        </a:defRPr>
      </a:lvl2pPr>
      <a:lvl3pPr marL="1143000" indent="-228600" algn="l" defTabSz="762000" rtl="0" eaLnBrk="0" fontAlgn="base" hangingPunct="0">
        <a:spcBef>
          <a:spcPct val="20000"/>
        </a:spcBef>
        <a:spcAft>
          <a:spcPct val="0"/>
        </a:spcAft>
        <a:buSzPct val="100000"/>
        <a:buChar char="•"/>
        <a:defRPr kumimoji="1" sz="2400">
          <a:solidFill>
            <a:schemeClr val="tx1"/>
          </a:solidFill>
          <a:latin typeface="+mn-lt"/>
          <a:ea typeface="+mn-ea"/>
        </a:defRPr>
      </a:lvl3pPr>
      <a:lvl4pPr marL="16002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4pPr>
      <a:lvl5pPr marL="20574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5pPr>
      <a:lvl6pPr marL="25146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6pPr>
      <a:lvl7pPr marL="29718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7pPr>
      <a:lvl8pPr marL="34290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8pPr>
      <a:lvl9pPr marL="38862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ransition>
    <p:strips dir="ru"/>
  </p:transition>
  <p:txStyles>
    <p:titleStyle>
      <a:lvl1pPr algn="ctr" defTabSz="762000" rtl="0" eaLnBrk="0" fontAlgn="base" hangingPunct="0">
        <a:spcBef>
          <a:spcPct val="0"/>
        </a:spcBef>
        <a:spcAft>
          <a:spcPct val="0"/>
        </a:spcAft>
        <a:defRPr kumimoji="1" sz="4400">
          <a:solidFill>
            <a:schemeClr val="tx2"/>
          </a:solidFill>
          <a:latin typeface="+mj-lt"/>
          <a:ea typeface="+mj-ea"/>
          <a:cs typeface="+mj-cs"/>
        </a:defRPr>
      </a:lvl1pPr>
      <a:lvl2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defTabSz="762000"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defTabSz="762000"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defTabSz="762000"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defTabSz="762000"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defTabSz="762000"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defTabSz="762000" rtl="0" eaLnBrk="0" fontAlgn="base" hangingPunct="0">
        <a:spcBef>
          <a:spcPct val="20000"/>
        </a:spcBef>
        <a:spcAft>
          <a:spcPct val="0"/>
        </a:spcAft>
        <a:buSzPct val="100000"/>
        <a:buChar char="•"/>
        <a:defRPr kumimoji="1"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kumimoji="1" sz="2800">
          <a:solidFill>
            <a:schemeClr val="tx1"/>
          </a:solidFill>
          <a:latin typeface="+mn-lt"/>
          <a:ea typeface="+mn-ea"/>
        </a:defRPr>
      </a:lvl2pPr>
      <a:lvl3pPr marL="1143000" indent="-228600" algn="l" defTabSz="762000" rtl="0" eaLnBrk="0" fontAlgn="base" hangingPunct="0">
        <a:spcBef>
          <a:spcPct val="20000"/>
        </a:spcBef>
        <a:spcAft>
          <a:spcPct val="0"/>
        </a:spcAft>
        <a:buSzPct val="100000"/>
        <a:buChar char="•"/>
        <a:defRPr kumimoji="1" sz="2400">
          <a:solidFill>
            <a:schemeClr val="tx1"/>
          </a:solidFill>
          <a:latin typeface="+mn-lt"/>
          <a:ea typeface="+mn-ea"/>
        </a:defRPr>
      </a:lvl3pPr>
      <a:lvl4pPr marL="16002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4pPr>
      <a:lvl5pPr marL="2057400" indent="-228600" algn="l" defTabSz="762000" rtl="0" eaLnBrk="0" fontAlgn="base" hangingPunct="0">
        <a:spcBef>
          <a:spcPct val="20000"/>
        </a:spcBef>
        <a:spcAft>
          <a:spcPct val="0"/>
        </a:spcAft>
        <a:buSzPct val="100000"/>
        <a:buChar char="•"/>
        <a:defRPr kumimoji="1" sz="2000">
          <a:solidFill>
            <a:schemeClr val="tx1"/>
          </a:solidFill>
          <a:latin typeface="+mn-lt"/>
          <a:ea typeface="+mn-ea"/>
        </a:defRPr>
      </a:lvl5pPr>
      <a:lvl6pPr marL="2514600" indent="-228600" algn="l" defTabSz="762000" rtl="0" fontAlgn="base">
        <a:spcBef>
          <a:spcPct val="20000"/>
        </a:spcBef>
        <a:spcAft>
          <a:spcPct val="0"/>
        </a:spcAft>
        <a:buSzPct val="100000"/>
        <a:buChar char="•"/>
        <a:defRPr kumimoji="1" sz="2000">
          <a:solidFill>
            <a:schemeClr val="tx1"/>
          </a:solidFill>
          <a:latin typeface="+mn-lt"/>
          <a:ea typeface="+mn-ea"/>
        </a:defRPr>
      </a:lvl6pPr>
      <a:lvl7pPr marL="2971800" indent="-228600" algn="l" defTabSz="762000" rtl="0" fontAlgn="base">
        <a:spcBef>
          <a:spcPct val="20000"/>
        </a:spcBef>
        <a:spcAft>
          <a:spcPct val="0"/>
        </a:spcAft>
        <a:buSzPct val="100000"/>
        <a:buChar char="•"/>
        <a:defRPr kumimoji="1" sz="2000">
          <a:solidFill>
            <a:schemeClr val="tx1"/>
          </a:solidFill>
          <a:latin typeface="+mn-lt"/>
          <a:ea typeface="+mn-ea"/>
        </a:defRPr>
      </a:lvl7pPr>
      <a:lvl8pPr marL="3429000" indent="-228600" algn="l" defTabSz="762000" rtl="0" fontAlgn="base">
        <a:spcBef>
          <a:spcPct val="20000"/>
        </a:spcBef>
        <a:spcAft>
          <a:spcPct val="0"/>
        </a:spcAft>
        <a:buSzPct val="100000"/>
        <a:buChar char="•"/>
        <a:defRPr kumimoji="1" sz="2000">
          <a:solidFill>
            <a:schemeClr val="tx1"/>
          </a:solidFill>
          <a:latin typeface="+mn-lt"/>
          <a:ea typeface="+mn-ea"/>
        </a:defRPr>
      </a:lvl8pPr>
      <a:lvl9pPr marL="3886200" indent="-228600" algn="l" defTabSz="762000" rtl="0" fontAlgn="base">
        <a:spcBef>
          <a:spcPct val="20000"/>
        </a:spcBef>
        <a:spcAft>
          <a:spcPct val="0"/>
        </a:spcAft>
        <a:buSzPct val="100000"/>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355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mn-ea"/>
              </a:defRPr>
            </a:lvl1pPr>
          </a:lstStyle>
          <a:p>
            <a:pPr>
              <a:defRPr/>
            </a:pPr>
            <a:endParaRPr lang="en-US" altLang="zh-TW"/>
          </a:p>
        </p:txBody>
      </p:sp>
      <p:sp>
        <p:nvSpPr>
          <p:cNvPr id="2355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pPr>
              <a:defRPr/>
            </a:pPr>
            <a:endParaRPr lang="en-US" altLang="zh-TW"/>
          </a:p>
        </p:txBody>
      </p:sp>
      <p:sp>
        <p:nvSpPr>
          <p:cNvPr id="2355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mn-ea"/>
              </a:defRPr>
            </a:lvl1pPr>
          </a:lstStyle>
          <a:p>
            <a:pPr>
              <a:defRPr/>
            </a:pPr>
            <a:fld id="{03209A91-3178-4B22-ADD3-593AE955707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48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defRPr>
            </a:lvl1pPr>
          </a:lstStyle>
          <a:p>
            <a:pPr>
              <a:defRPr/>
            </a:pPr>
            <a:endParaRPr lang="en-US" altLang="zh-TW"/>
          </a:p>
        </p:txBody>
      </p:sp>
      <p:sp>
        <p:nvSpPr>
          <p:cNvPr id="348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a:defRPr/>
            </a:pPr>
            <a:endParaRPr lang="en-US" altLang="zh-TW"/>
          </a:p>
        </p:txBody>
      </p:sp>
      <p:sp>
        <p:nvSpPr>
          <p:cNvPr id="348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ea typeface="+mn-ea"/>
              </a:defRPr>
            </a:lvl1pPr>
          </a:lstStyle>
          <a:p>
            <a:pPr>
              <a:defRPr/>
            </a:pPr>
            <a:fld id="{63CF35C8-FFE3-4183-8785-51C38A33D5EC}"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9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defRPr>
            </a:lvl1pPr>
          </a:lstStyle>
          <a:p>
            <a:pPr>
              <a:defRPr/>
            </a:pPr>
            <a:endParaRPr lang="en-US" altLang="zh-TW"/>
          </a:p>
        </p:txBody>
      </p:sp>
      <p:sp>
        <p:nvSpPr>
          <p:cNvPr id="519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a:defRPr/>
            </a:pPr>
            <a:endParaRPr lang="en-US" altLang="zh-TW"/>
          </a:p>
        </p:txBody>
      </p:sp>
      <p:sp>
        <p:nvSpPr>
          <p:cNvPr id="519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ea typeface="+mn-ea"/>
              </a:defRPr>
            </a:lvl1pPr>
          </a:lstStyle>
          <a:p>
            <a:pPr>
              <a:defRPr/>
            </a:pPr>
            <a:fld id="{F44B2A0F-07CE-4843-97F8-FAB1C179FBD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zh-TW" smtClean="0"/>
              <a:t>Asıl başlık stili için tıklatın</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zh-TW" smtClean="0"/>
              <a:t>Asıl metin stillerini düzenlemek için tıklatın</a:t>
            </a:r>
          </a:p>
          <a:p>
            <a:pPr lvl="1"/>
            <a:r>
              <a:rPr lang="tr-TR" altLang="zh-TW" smtClean="0"/>
              <a:t>İkinci düzey</a:t>
            </a:r>
          </a:p>
          <a:p>
            <a:pPr lvl="2"/>
            <a:r>
              <a:rPr lang="tr-TR" altLang="zh-TW" smtClean="0"/>
              <a:t>Üçüncü düzey</a:t>
            </a:r>
          </a:p>
          <a:p>
            <a:pPr lvl="3"/>
            <a:r>
              <a:rPr lang="tr-TR" altLang="zh-TW" smtClean="0"/>
              <a:t>Dördüncü düzey</a:t>
            </a:r>
          </a:p>
          <a:p>
            <a:pPr lvl="4"/>
            <a:r>
              <a:rPr lang="tr-TR" altLang="zh-TW" smtClean="0"/>
              <a:t>Beşinci düzey</a:t>
            </a:r>
          </a:p>
        </p:txBody>
      </p:sp>
      <p:sp>
        <p:nvSpPr>
          <p:cNvPr id="546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latin typeface="+mn-lt"/>
                <a:ea typeface="+mn-ea"/>
              </a:defRPr>
            </a:lvl1pPr>
          </a:lstStyle>
          <a:p>
            <a:pPr>
              <a:defRPr/>
            </a:pPr>
            <a:endParaRPr lang="tr-TR" altLang="zh-TW"/>
          </a:p>
        </p:txBody>
      </p:sp>
      <p:sp>
        <p:nvSpPr>
          <p:cNvPr id="546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latin typeface="+mn-lt"/>
                <a:ea typeface="+mn-ea"/>
              </a:defRPr>
            </a:lvl1pPr>
          </a:lstStyle>
          <a:p>
            <a:pPr>
              <a:defRPr/>
            </a:pPr>
            <a:endParaRPr lang="tr-TR" altLang="zh-TW"/>
          </a:p>
        </p:txBody>
      </p:sp>
      <p:sp>
        <p:nvSpPr>
          <p:cNvPr id="546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a:latin typeface="+mn-lt"/>
                <a:ea typeface="+mn-ea"/>
              </a:defRPr>
            </a:lvl1pPr>
          </a:lstStyle>
          <a:p>
            <a:pPr>
              <a:defRPr/>
            </a:pPr>
            <a:fld id="{98E4C8F7-77C5-4D9B-B4AD-B5257CB8BC05}" type="slidenum">
              <a:rPr lang="zh-TW" altLang="tr-TR"/>
              <a:pPr>
                <a:defRPr/>
              </a:pPr>
              <a:t>‹#›</a:t>
            </a:fld>
            <a:endParaRPr lang="tr-TR" altLang="zh-TW"/>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D:\disc(Islam)\&#20234;&#26031;&#34349;&#31777;&#20171;\presentation2\eel.mpg"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mlDrawing" Target="../drawings/vmlDrawing2.vml"/><Relationship Id="rId1" Type="http://schemas.openxmlformats.org/officeDocument/2006/relationships/themeOverride" Target="../theme/themeOverride9.x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hemeOverride" Target="../theme/themeOverride10.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mlDrawing" Target="../drawings/vmlDrawing3.vml"/><Relationship Id="rId1" Type="http://schemas.openxmlformats.org/officeDocument/2006/relationships/themeOverride" Target="../theme/themeOverride11.xml"/><Relationship Id="rId6" Type="http://schemas.openxmlformats.org/officeDocument/2006/relationships/image" Target="../media/image22.wmf"/><Relationship Id="rId5" Type="http://schemas.openxmlformats.org/officeDocument/2006/relationships/oleObject" Target="../embeddings/oleObject3.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mlDrawing" Target="../drawings/vmlDrawing4.vml"/><Relationship Id="rId1" Type="http://schemas.openxmlformats.org/officeDocument/2006/relationships/themeOverride" Target="../theme/themeOverride12.xml"/><Relationship Id="rId6" Type="http://schemas.openxmlformats.org/officeDocument/2006/relationships/image" Target="../media/image23.wmf"/><Relationship Id="rId5" Type="http://schemas.openxmlformats.org/officeDocument/2006/relationships/oleObject" Target="../embeddings/oleObject4.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mlDrawing" Target="../drawings/vmlDrawing5.vml"/><Relationship Id="rId1" Type="http://schemas.openxmlformats.org/officeDocument/2006/relationships/themeOverride" Target="../theme/themeOverride13.xml"/><Relationship Id="rId6" Type="http://schemas.openxmlformats.org/officeDocument/2006/relationships/image" Target="../media/image24.wmf"/><Relationship Id="rId5" Type="http://schemas.openxmlformats.org/officeDocument/2006/relationships/oleObject" Target="../embeddings/oleObject5.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hemeOverride" Target="../theme/themeOverride1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hemeOverride" Target="../theme/themeOverride15.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hemeOverride" Target="../theme/themeOverride16.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4.xml"/><Relationship Id="rId1" Type="http://schemas.openxmlformats.org/officeDocument/2006/relationships/themeOverride" Target="../theme/themeOverride1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42.xml"/><Relationship Id="rId5" Type="http://schemas.openxmlformats.org/officeDocument/2006/relationships/image" Target="../media/image33.jpe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themeOverride" Target="../theme/themeOverride19.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2.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7.xml"/><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0.xml"/><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4.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14.jpe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8.xml"/></Relationships>
</file>

<file path=ppt/slides/_rels/slide8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1.xml"/><Relationship Id="rId1" Type="http://schemas.openxmlformats.org/officeDocument/2006/relationships/slideLayout" Target="../slideLayouts/slideLayout4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8.xml"/></Relationships>
</file>

<file path=ppt/slides/_rels/slide83.xml.rels><?xml version="1.0" encoding="UTF-8" standalone="yes"?>
<Relationships xmlns="http://schemas.openxmlformats.org/package/2006/relationships"><Relationship Id="rId3" Type="http://schemas.openxmlformats.org/officeDocument/2006/relationships/hyperlink" Target="http://www.aei.org/publications/pubID.20045,filter.all/pub_detail.asp" TargetMode="External"/><Relationship Id="rId2" Type="http://schemas.openxmlformats.org/officeDocument/2006/relationships/notesSlide" Target="../notesSlides/notesSlide83.xml"/><Relationship Id="rId1" Type="http://schemas.openxmlformats.org/officeDocument/2006/relationships/slideLayout" Target="../slideLayouts/slideLayout48.xml"/><Relationship Id="rId4" Type="http://schemas.openxmlformats.org/officeDocument/2006/relationships/hyperlink" Target="http://www.aei.org/speech/foreign-and-defense-policy/regional/europe/the-end-of-europe-speech/"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84.xml"/><Relationship Id="rId1" Type="http://schemas.openxmlformats.org/officeDocument/2006/relationships/slideLayout" Target="../slideLayouts/slideLayout5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5.xml"/><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xml"/><Relationship Id="rId1" Type="http://schemas.openxmlformats.org/officeDocument/2006/relationships/themeOverride" Target="../theme/themeOverride21.xml"/><Relationship Id="rId4" Type="http://schemas.openxmlformats.org/officeDocument/2006/relationships/image" Target="../media/image5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AD0CD"/>
        </a:solidFill>
        <a:effectLst/>
      </p:bgPr>
    </p:bg>
    <p:spTree>
      <p:nvGrpSpPr>
        <p:cNvPr id="1" name=""/>
        <p:cNvGrpSpPr/>
        <p:nvPr/>
      </p:nvGrpSpPr>
      <p:grpSpPr>
        <a:xfrm>
          <a:off x="0" y="0"/>
          <a:ext cx="0" cy="0"/>
          <a:chOff x="0" y="0"/>
          <a:chExt cx="0" cy="0"/>
        </a:xfrm>
      </p:grpSpPr>
      <p:pic>
        <p:nvPicPr>
          <p:cNvPr id="547842" name="Picture 2" descr="kapak res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7843" name="Rectangle 3"/>
          <p:cNvSpPr>
            <a:spLocks noGrp="1" noChangeArrowheads="1"/>
          </p:cNvSpPr>
          <p:nvPr>
            <p:ph type="ctrTitle"/>
          </p:nvPr>
        </p:nvSpPr>
        <p:spPr>
          <a:xfrm>
            <a:off x="0" y="1981200"/>
            <a:ext cx="9144000" cy="1447800"/>
          </a:xfrm>
        </p:spPr>
        <p:txBody>
          <a:bodyPr/>
          <a:lstStyle/>
          <a:p>
            <a:pPr eaLnBrk="1" hangingPunct="1">
              <a:defRPr/>
            </a:pPr>
            <a:r>
              <a:rPr kumimoji="0" lang="zh-TW" altLang="en-US" sz="8800" b="1" dirty="0" smtClean="0">
                <a:solidFill>
                  <a:srgbClr val="0033CC"/>
                </a:solidFill>
                <a:effectLst>
                  <a:outerShdw blurRad="38100" dist="38100" dir="2700000" algn="tl">
                    <a:srgbClr val="000000">
                      <a:alpha val="43137"/>
                    </a:srgbClr>
                  </a:outerShdw>
                </a:effectLst>
                <a:latin typeface="+mj-ea"/>
              </a:rPr>
              <a:t>伊斯蘭簡介</a:t>
            </a:r>
            <a:r>
              <a:rPr lang="en-US" dirty="0" smtClean="0"/>
              <a:t> </a:t>
            </a:r>
            <a:r>
              <a:rPr lang="en-US" dirty="0" smtClean="0">
                <a:solidFill>
                  <a:srgbClr val="000066"/>
                </a:solidFill>
                <a:latin typeface="Book Antiqua" pitchFamily="18" charset="0"/>
              </a:rPr>
              <a:t/>
            </a:r>
            <a:br>
              <a:rPr lang="en-US" dirty="0" smtClean="0">
                <a:solidFill>
                  <a:srgbClr val="000066"/>
                </a:solidFill>
                <a:latin typeface="Book Antiqua" pitchFamily="18" charset="0"/>
              </a:rPr>
            </a:br>
            <a:endParaRPr lang="tr-TR" altLang="zh-TW" dirty="0" smtClean="0">
              <a:solidFill>
                <a:srgbClr val="000066"/>
              </a:solidFill>
              <a:latin typeface="Book Antiqua" pitchFamily="18" charset="0"/>
            </a:endParaRPr>
          </a:p>
        </p:txBody>
      </p:sp>
      <p:pic>
        <p:nvPicPr>
          <p:cNvPr id="547844" name="Picture 4" descr="dant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301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845" name="Picture 5" descr="dant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213" y="0"/>
            <a:ext cx="30241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846" name="Picture 6" descr="yan altı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50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847" name="Picture 7" descr="yan altı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3050" y="0"/>
            <a:ext cx="1250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848" name="Picture 8" descr="BismillahArabic"/>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24188" y="476250"/>
            <a:ext cx="30956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7849" name="Text Box 9"/>
          <p:cNvSpPr txBox="1">
            <a:spLocks noChangeArrowheads="1"/>
          </p:cNvSpPr>
          <p:nvPr/>
        </p:nvSpPr>
        <p:spPr bwMode="auto">
          <a:xfrm>
            <a:off x="3108325" y="1109663"/>
            <a:ext cx="2881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dist">
              <a:spcBef>
                <a:spcPct val="50000"/>
              </a:spcBef>
              <a:defRPr/>
            </a:pPr>
            <a:r>
              <a:rPr lang="zh-TW" altLang="en-US" sz="1800" b="1">
                <a:effectLst>
                  <a:outerShdw blurRad="38100" dist="38100" dir="2700000" algn="tl">
                    <a:srgbClr val="000000">
                      <a:alpha val="43137"/>
                    </a:srgbClr>
                  </a:outerShdw>
                </a:effectLst>
                <a:latin typeface="+mj-ea"/>
                <a:ea typeface="+mj-ea"/>
              </a:rPr>
              <a:t>奉至仁至慈真主之名</a:t>
            </a:r>
          </a:p>
        </p:txBody>
      </p:sp>
      <p:sp>
        <p:nvSpPr>
          <p:cNvPr id="547850" name="Text Box 10"/>
          <p:cNvSpPr txBox="1">
            <a:spLocks noChangeArrowheads="1"/>
          </p:cNvSpPr>
          <p:nvPr/>
        </p:nvSpPr>
        <p:spPr bwMode="auto">
          <a:xfrm>
            <a:off x="5989638" y="5661025"/>
            <a:ext cx="244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華康粗圓體" pitchFamily="49" charset="-120"/>
              </a:defRPr>
            </a:lvl1pPr>
            <a:lvl2pPr marL="742950" indent="-285750">
              <a:defRPr kumimoji="1" sz="2400">
                <a:solidFill>
                  <a:schemeClr val="tx1"/>
                </a:solidFill>
                <a:latin typeface="Times New Roman" pitchFamily="18" charset="0"/>
                <a:ea typeface="華康粗圓體" pitchFamily="49" charset="-120"/>
              </a:defRPr>
            </a:lvl2pPr>
            <a:lvl3pPr marL="1143000" indent="-228600">
              <a:defRPr kumimoji="1" sz="2400">
                <a:solidFill>
                  <a:schemeClr val="tx1"/>
                </a:solidFill>
                <a:latin typeface="Times New Roman" pitchFamily="18" charset="0"/>
                <a:ea typeface="華康粗圓體" pitchFamily="49" charset="-120"/>
              </a:defRPr>
            </a:lvl3pPr>
            <a:lvl4pPr marL="1600200" indent="-228600">
              <a:defRPr kumimoji="1" sz="2400">
                <a:solidFill>
                  <a:schemeClr val="tx1"/>
                </a:solidFill>
                <a:latin typeface="Times New Roman" pitchFamily="18" charset="0"/>
                <a:ea typeface="華康粗圓體" pitchFamily="49" charset="-120"/>
              </a:defRPr>
            </a:lvl4pPr>
            <a:lvl5pPr marL="2057400" indent="-22860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spcBef>
                <a:spcPct val="50000"/>
              </a:spcBef>
              <a:defRPr/>
            </a:pPr>
            <a:r>
              <a:rPr lang="zh-TW" altLang="en-US" sz="2800" b="1" dirty="0" smtClean="0">
                <a:solidFill>
                  <a:srgbClr val="0000FF"/>
                </a:solidFill>
                <a:effectLst>
                  <a:outerShdw blurRad="38100" dist="38100" dir="2700000" algn="tl">
                    <a:srgbClr val="000000">
                      <a:alpha val="43137"/>
                    </a:srgbClr>
                  </a:outerShdw>
                </a:effectLst>
                <a:latin typeface="+mj-ea"/>
                <a:ea typeface="+mj-ea"/>
              </a:rPr>
              <a:t>主講：羽</a:t>
            </a:r>
            <a:r>
              <a:rPr lang="zh-TW" altLang="en-US" sz="2800" b="1" dirty="0">
                <a:solidFill>
                  <a:srgbClr val="0000FF"/>
                </a:solidFill>
                <a:effectLst>
                  <a:outerShdw blurRad="38100" dist="38100" dir="2700000" algn="tl">
                    <a:srgbClr val="000000">
                      <a:alpha val="43137"/>
                    </a:srgbClr>
                  </a:outerShdw>
                </a:effectLst>
                <a:latin typeface="+mj-ea"/>
                <a:ea typeface="+mj-ea"/>
              </a:rPr>
              <a:t>智雲</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47848"/>
                                        </p:tgtEl>
                                        <p:attrNameLst>
                                          <p:attrName>style.visibility</p:attrName>
                                        </p:attrNameLst>
                                      </p:cBhvr>
                                      <p:to>
                                        <p:strVal val="visible"/>
                                      </p:to>
                                    </p:set>
                                    <p:animEffect transition="in" filter="strips(downLeft)">
                                      <p:cBhvr>
                                        <p:cTn id="7" dur="3000"/>
                                        <p:tgtEl>
                                          <p:spTgt spid="547848"/>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47849"/>
                                        </p:tgtEl>
                                        <p:attrNameLst>
                                          <p:attrName>style.visibility</p:attrName>
                                        </p:attrNameLst>
                                      </p:cBhvr>
                                      <p:to>
                                        <p:strVal val="visible"/>
                                      </p:to>
                                    </p:set>
                                    <p:animEffect transition="in" filter="strips(downRight)">
                                      <p:cBhvr>
                                        <p:cTn id="10" dur="3000"/>
                                        <p:tgtEl>
                                          <p:spTgt spid="547849"/>
                                        </p:tgtEl>
                                      </p:cBhvr>
                                    </p:animEffect>
                                  </p:childTnLst>
                                </p:cTn>
                              </p:par>
                            </p:childTnLst>
                          </p:cTn>
                        </p:par>
                        <p:par>
                          <p:cTn id="11" fill="hold" nodeType="afterGroup">
                            <p:stCondLst>
                              <p:cond delay="3000"/>
                            </p:stCondLst>
                            <p:childTnLst>
                              <p:par>
                                <p:cTn id="12" presetID="2" presetClass="entr" presetSubtype="8" fill="hold" nodeType="afterEffect">
                                  <p:stCondLst>
                                    <p:cond delay="0"/>
                                  </p:stCondLst>
                                  <p:childTnLst>
                                    <p:set>
                                      <p:cBhvr>
                                        <p:cTn id="13" dur="1" fill="hold">
                                          <p:stCondLst>
                                            <p:cond delay="0"/>
                                          </p:stCondLst>
                                        </p:cTn>
                                        <p:tgtEl>
                                          <p:spTgt spid="547846"/>
                                        </p:tgtEl>
                                        <p:attrNameLst>
                                          <p:attrName>style.visibility</p:attrName>
                                        </p:attrNameLst>
                                      </p:cBhvr>
                                      <p:to>
                                        <p:strVal val="visible"/>
                                      </p:to>
                                    </p:set>
                                    <p:anim calcmode="lin" valueType="num">
                                      <p:cBhvr additive="base">
                                        <p:cTn id="14" dur="2000" fill="hold"/>
                                        <p:tgtEl>
                                          <p:spTgt spid="547846"/>
                                        </p:tgtEl>
                                        <p:attrNameLst>
                                          <p:attrName>ppt_x</p:attrName>
                                        </p:attrNameLst>
                                      </p:cBhvr>
                                      <p:tavLst>
                                        <p:tav tm="0">
                                          <p:val>
                                            <p:strVal val="0-#ppt_w/2"/>
                                          </p:val>
                                        </p:tav>
                                        <p:tav tm="100000">
                                          <p:val>
                                            <p:strVal val="#ppt_x"/>
                                          </p:val>
                                        </p:tav>
                                      </p:tavLst>
                                    </p:anim>
                                    <p:anim calcmode="lin" valueType="num">
                                      <p:cBhvr additive="base">
                                        <p:cTn id="15" dur="2000" fill="hold"/>
                                        <p:tgtEl>
                                          <p:spTgt spid="547846"/>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547847"/>
                                        </p:tgtEl>
                                        <p:attrNameLst>
                                          <p:attrName>style.visibility</p:attrName>
                                        </p:attrNameLst>
                                      </p:cBhvr>
                                      <p:to>
                                        <p:strVal val="visible"/>
                                      </p:to>
                                    </p:set>
                                    <p:anim calcmode="lin" valueType="num">
                                      <p:cBhvr additive="base">
                                        <p:cTn id="18" dur="2000" fill="hold"/>
                                        <p:tgtEl>
                                          <p:spTgt spid="547847"/>
                                        </p:tgtEl>
                                        <p:attrNameLst>
                                          <p:attrName>ppt_x</p:attrName>
                                        </p:attrNameLst>
                                      </p:cBhvr>
                                      <p:tavLst>
                                        <p:tav tm="0">
                                          <p:val>
                                            <p:strVal val="1+#ppt_w/2"/>
                                          </p:val>
                                        </p:tav>
                                        <p:tav tm="100000">
                                          <p:val>
                                            <p:strVal val="#ppt_x"/>
                                          </p:val>
                                        </p:tav>
                                      </p:tavLst>
                                    </p:anim>
                                    <p:anim calcmode="lin" valueType="num">
                                      <p:cBhvr additive="base">
                                        <p:cTn id="19" dur="2000" fill="hold"/>
                                        <p:tgtEl>
                                          <p:spTgt spid="547847"/>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547844"/>
                                        </p:tgtEl>
                                        <p:attrNameLst>
                                          <p:attrName>style.visibility</p:attrName>
                                        </p:attrNameLst>
                                      </p:cBhvr>
                                      <p:to>
                                        <p:strVal val="visible"/>
                                      </p:to>
                                    </p:set>
                                    <p:anim calcmode="lin" valueType="num">
                                      <p:cBhvr additive="base">
                                        <p:cTn id="22" dur="2000" fill="hold"/>
                                        <p:tgtEl>
                                          <p:spTgt spid="547844"/>
                                        </p:tgtEl>
                                        <p:attrNameLst>
                                          <p:attrName>ppt_x</p:attrName>
                                        </p:attrNameLst>
                                      </p:cBhvr>
                                      <p:tavLst>
                                        <p:tav tm="0">
                                          <p:val>
                                            <p:strVal val="0-#ppt_w/2"/>
                                          </p:val>
                                        </p:tav>
                                        <p:tav tm="100000">
                                          <p:val>
                                            <p:strVal val="#ppt_x"/>
                                          </p:val>
                                        </p:tav>
                                      </p:tavLst>
                                    </p:anim>
                                    <p:anim calcmode="lin" valueType="num">
                                      <p:cBhvr additive="base">
                                        <p:cTn id="23" dur="2000" fill="hold"/>
                                        <p:tgtEl>
                                          <p:spTgt spid="54784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547845"/>
                                        </p:tgtEl>
                                        <p:attrNameLst>
                                          <p:attrName>style.visibility</p:attrName>
                                        </p:attrNameLst>
                                      </p:cBhvr>
                                      <p:to>
                                        <p:strVal val="visible"/>
                                      </p:to>
                                    </p:set>
                                    <p:anim calcmode="lin" valueType="num">
                                      <p:cBhvr additive="base">
                                        <p:cTn id="26" dur="2000" fill="hold"/>
                                        <p:tgtEl>
                                          <p:spTgt spid="547845"/>
                                        </p:tgtEl>
                                        <p:attrNameLst>
                                          <p:attrName>ppt_x</p:attrName>
                                        </p:attrNameLst>
                                      </p:cBhvr>
                                      <p:tavLst>
                                        <p:tav tm="0">
                                          <p:val>
                                            <p:strVal val="1+#ppt_w/2"/>
                                          </p:val>
                                        </p:tav>
                                        <p:tav tm="100000">
                                          <p:val>
                                            <p:strVal val="#ppt_x"/>
                                          </p:val>
                                        </p:tav>
                                      </p:tavLst>
                                    </p:anim>
                                    <p:anim calcmode="lin" valueType="num">
                                      <p:cBhvr additive="base">
                                        <p:cTn id="27" dur="2000" fill="hold"/>
                                        <p:tgtEl>
                                          <p:spTgt spid="547845"/>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0"/>
                            </p:stCondLst>
                            <p:childTnLst>
                              <p:par>
                                <p:cTn id="29" presetID="10" presetClass="entr" presetSubtype="0" fill="hold" nodeType="afterEffect">
                                  <p:stCondLst>
                                    <p:cond delay="0"/>
                                  </p:stCondLst>
                                  <p:childTnLst>
                                    <p:set>
                                      <p:cBhvr>
                                        <p:cTn id="30" dur="1" fill="hold">
                                          <p:stCondLst>
                                            <p:cond delay="0"/>
                                          </p:stCondLst>
                                        </p:cTn>
                                        <p:tgtEl>
                                          <p:spTgt spid="547842"/>
                                        </p:tgtEl>
                                        <p:attrNameLst>
                                          <p:attrName>style.visibility</p:attrName>
                                        </p:attrNameLst>
                                      </p:cBhvr>
                                      <p:to>
                                        <p:strVal val="visible"/>
                                      </p:to>
                                    </p:set>
                                    <p:animEffect transition="in" filter="fade">
                                      <p:cBhvr>
                                        <p:cTn id="31" dur="2000"/>
                                        <p:tgtEl>
                                          <p:spTgt spid="547842"/>
                                        </p:tgtEl>
                                      </p:cBhvr>
                                    </p:animEffect>
                                  </p:childTnLst>
                                </p:cTn>
                              </p:par>
                            </p:childTnLst>
                          </p:cTn>
                        </p:par>
                        <p:par>
                          <p:cTn id="32" fill="hold" nodeType="afterGroup">
                            <p:stCondLst>
                              <p:cond delay="7000"/>
                            </p:stCondLst>
                            <p:childTnLst>
                              <p:par>
                                <p:cTn id="33" presetID="9" presetClass="entr" presetSubtype="0" fill="hold" grpId="0" nodeType="afterEffect">
                                  <p:stCondLst>
                                    <p:cond delay="0"/>
                                  </p:stCondLst>
                                  <p:childTnLst>
                                    <p:set>
                                      <p:cBhvr>
                                        <p:cTn id="34" dur="1" fill="hold">
                                          <p:stCondLst>
                                            <p:cond delay="0"/>
                                          </p:stCondLst>
                                        </p:cTn>
                                        <p:tgtEl>
                                          <p:spTgt spid="547843"/>
                                        </p:tgtEl>
                                        <p:attrNameLst>
                                          <p:attrName>style.visibility</p:attrName>
                                        </p:attrNameLst>
                                      </p:cBhvr>
                                      <p:to>
                                        <p:strVal val="visible"/>
                                      </p:to>
                                    </p:set>
                                    <p:animEffect transition="in" filter="dissolve">
                                      <p:cBhvr>
                                        <p:cTn id="35" dur="500"/>
                                        <p:tgtEl>
                                          <p:spTgt spid="547843"/>
                                        </p:tgtEl>
                                      </p:cBhvr>
                                    </p:animEffect>
                                  </p:childTnLst>
                                </p:cTn>
                              </p:par>
                              <p:par>
                                <p:cTn id="36" presetID="9" presetClass="entr" presetSubtype="0" fill="hold" nodeType="withEffect">
                                  <p:stCondLst>
                                    <p:cond delay="0"/>
                                  </p:stCondLst>
                                  <p:childTnLst>
                                    <p:set>
                                      <p:cBhvr>
                                        <p:cTn id="37" dur="1" fill="hold">
                                          <p:stCondLst>
                                            <p:cond delay="0"/>
                                          </p:stCondLst>
                                        </p:cTn>
                                        <p:tgtEl>
                                          <p:spTgt spid="547850">
                                            <p:txEl>
                                              <p:pRg st="0" end="0"/>
                                            </p:txEl>
                                          </p:spTgt>
                                        </p:tgtEl>
                                        <p:attrNameLst>
                                          <p:attrName>style.visibility</p:attrName>
                                        </p:attrNameLst>
                                      </p:cBhvr>
                                      <p:to>
                                        <p:strVal val="visible"/>
                                      </p:to>
                                    </p:set>
                                    <p:animEffect transition="in" filter="dissolve">
                                      <p:cBhvr>
                                        <p:cTn id="38" dur="500"/>
                                        <p:tgtEl>
                                          <p:spTgt spid="5478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p:bldP spid="54784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286000"/>
            <a:ext cx="7772400" cy="1143000"/>
          </a:xfrm>
        </p:spPr>
        <p:txBody>
          <a:bodyPr/>
          <a:lstStyle/>
          <a:p>
            <a:r>
              <a:rPr lang="zh-TW" altLang="en-US" b="1" i="1" smtClean="0">
                <a:latin typeface="華康中楷體"/>
                <a:ea typeface="華康中楷體"/>
                <a:cs typeface="華康中楷體"/>
              </a:rPr>
              <a:t>現在所能觀測的星系</a:t>
            </a:r>
            <a:br>
              <a:rPr lang="zh-TW" altLang="en-US" b="1" i="1" smtClean="0">
                <a:latin typeface="華康中楷體"/>
                <a:ea typeface="華康中楷體"/>
                <a:cs typeface="華康中楷體"/>
              </a:rPr>
            </a:br>
            <a:r>
              <a:rPr lang="zh-TW" altLang="en-US" b="1" i="1" smtClean="0">
                <a:latin typeface="華康中楷體"/>
                <a:ea typeface="華康中楷體"/>
                <a:cs typeface="華康中楷體"/>
              </a:rPr>
              <a:t/>
            </a:r>
            <a:br>
              <a:rPr lang="zh-TW" altLang="en-US" b="1" i="1" smtClean="0">
                <a:latin typeface="華康中楷體"/>
                <a:ea typeface="華康中楷體"/>
                <a:cs typeface="華康中楷體"/>
              </a:rPr>
            </a:br>
            <a:r>
              <a:rPr lang="zh-TW" altLang="en-US" b="1" i="1" smtClean="0">
                <a:latin typeface="華康中楷體"/>
                <a:ea typeface="華康中楷體"/>
                <a:cs typeface="華康中楷體"/>
              </a:rPr>
              <a:t>距離我們超過</a:t>
            </a:r>
            <a:r>
              <a:rPr lang="en-US" altLang="zh-TW" b="1" i="1" smtClean="0">
                <a:latin typeface="華康中楷體"/>
                <a:ea typeface="華康中楷體"/>
                <a:cs typeface="華康中楷體"/>
              </a:rPr>
              <a:t>60</a:t>
            </a:r>
            <a:r>
              <a:rPr lang="zh-TW" altLang="en-US" b="1" i="1" smtClean="0">
                <a:latin typeface="華康中楷體"/>
                <a:ea typeface="華康中楷體"/>
                <a:cs typeface="華康中楷體"/>
              </a:rPr>
              <a:t>億光年</a:t>
            </a:r>
          </a:p>
        </p:txBody>
      </p:sp>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E363"/>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286000"/>
            <a:ext cx="7772400" cy="1143000"/>
          </a:xfrm>
        </p:spPr>
        <p:txBody>
          <a:bodyPr/>
          <a:lstStyle/>
          <a:p>
            <a:endParaRPr lang="en-US" altLang="zh-HK" smtClean="0"/>
          </a:p>
        </p:txBody>
      </p:sp>
      <p:sp>
        <p:nvSpPr>
          <p:cNvPr id="17411" name="Rectangle 3"/>
          <p:cNvSpPr>
            <a:spLocks noGrp="1" noChangeArrowheads="1"/>
          </p:cNvSpPr>
          <p:nvPr>
            <p:ph type="subTitle" idx="1"/>
          </p:nvPr>
        </p:nvSpPr>
        <p:spPr/>
        <p:txBody>
          <a:bodyPr/>
          <a:lstStyle/>
          <a:p>
            <a:pPr marL="342900" indent="-342900"/>
            <a:endParaRPr lang="en-US" altLang="zh-HK" smtClean="0"/>
          </a:p>
        </p:txBody>
      </p:sp>
      <p:pic>
        <p:nvPicPr>
          <p:cNvPr id="17412" name="Picture 8" descr="b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457200" y="1752600"/>
            <a:ext cx="8229600" cy="2209800"/>
          </a:xfrm>
        </p:spPr>
        <p:txBody>
          <a:bodyPr/>
          <a:lstStyle/>
          <a:p>
            <a:r>
              <a:rPr lang="zh-TW" altLang="en-US" b="1" i="1" smtClean="0">
                <a:latin typeface="華康中楷體"/>
                <a:ea typeface="華康中楷體"/>
                <a:cs typeface="華康中楷體"/>
              </a:rPr>
              <a:t>雖然如此 </a:t>
            </a:r>
            <a:r>
              <a:rPr lang="en-US" altLang="zh-TW" b="1" i="1" smtClean="0">
                <a:latin typeface="華康中楷體"/>
                <a:ea typeface="華康中楷體"/>
                <a:cs typeface="華康中楷體"/>
              </a:rPr>
              <a:t>, </a:t>
            </a:r>
            <a:r>
              <a:rPr lang="zh-TW" altLang="en-US" b="1" i="1" smtClean="0">
                <a:latin typeface="華康中楷體"/>
                <a:ea typeface="華康中楷體"/>
                <a:cs typeface="華康中楷體"/>
              </a:rPr>
              <a:t>宇宙各星體仍是</a:t>
            </a:r>
            <a:br>
              <a:rPr lang="zh-TW" altLang="en-US" b="1" i="1" smtClean="0">
                <a:latin typeface="華康中楷體"/>
                <a:ea typeface="華康中楷體"/>
                <a:cs typeface="華康中楷體"/>
              </a:rPr>
            </a:br>
            <a:r>
              <a:rPr lang="zh-TW" altLang="en-US" b="1" i="1" smtClean="0">
                <a:latin typeface="華康中楷體"/>
                <a:ea typeface="華康中楷體"/>
                <a:cs typeface="華康中楷體"/>
              </a:rPr>
              <a:t/>
            </a:r>
            <a:br>
              <a:rPr lang="zh-TW" altLang="en-US" b="1" i="1" smtClean="0">
                <a:latin typeface="華康中楷體"/>
                <a:ea typeface="華康中楷體"/>
                <a:cs typeface="華康中楷體"/>
              </a:rPr>
            </a:br>
            <a:r>
              <a:rPr lang="zh-TW" altLang="en-US" b="1" i="1" smtClean="0">
                <a:latin typeface="華康中楷體"/>
                <a:ea typeface="華康中楷體"/>
                <a:cs typeface="華康中楷體"/>
              </a:rPr>
              <a:t>按著一定的法則運行</a:t>
            </a:r>
          </a:p>
        </p:txBody>
      </p:sp>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9466" name="點陣圖影像" r:id="rId4" imgW="6447619" imgH="3952381" progId="Paint.Picture">
                  <p:embed/>
                </p:oleObj>
              </mc:Choice>
              <mc:Fallback>
                <p:oleObj name="點陣圖影像" r:id="rId4" imgW="6447619" imgH="3952381"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9" name="Rectangle 3"/>
          <p:cNvSpPr>
            <a:spLocks noGrp="1" noChangeArrowheads="1"/>
          </p:cNvSpPr>
          <p:nvPr>
            <p:ph type="title" idx="4294967295"/>
          </p:nvPr>
        </p:nvSpPr>
        <p:spPr>
          <a:xfrm>
            <a:off x="1371600" y="2667000"/>
            <a:ext cx="6248400" cy="1143000"/>
          </a:xfrm>
          <a:gradFill rotWithShape="0">
            <a:gsLst>
              <a:gs pos="0">
                <a:schemeClr val="bg1"/>
              </a:gs>
              <a:gs pos="100000">
                <a:srgbClr val="00FFFF"/>
              </a:gs>
            </a:gsLst>
            <a:lin ang="5400000" scaled="1"/>
          </a:gradFill>
        </p:spPr>
        <p:txBody>
          <a:bodyPr/>
          <a:lstStyle/>
          <a:p>
            <a:r>
              <a:rPr lang="zh-TW" altLang="en-US" sz="6000" smtClean="0">
                <a:ea typeface="華康流隸體" pitchFamily="65" charset="-120"/>
              </a:rPr>
              <a:t>看看動物的行為</a:t>
            </a:r>
            <a:endParaRPr lang="zh-TW"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pattFill prst="pct40">
          <a:fgClr>
            <a:schemeClr val="bg1"/>
          </a:fgClr>
          <a:bgClr>
            <a:schemeClr val="accent2"/>
          </a:bgClr>
        </a:patt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00400" y="152400"/>
            <a:ext cx="2667000" cy="914400"/>
          </a:xfrm>
          <a:gradFill rotWithShape="0">
            <a:gsLst>
              <a:gs pos="0">
                <a:srgbClr val="99CCFF"/>
              </a:gs>
              <a:gs pos="100000">
                <a:schemeClr val="bg1"/>
              </a:gs>
            </a:gsLst>
            <a:path path="shape">
              <a:fillToRect l="50000" t="50000" r="50000" b="50000"/>
            </a:path>
          </a:gradFill>
        </p:spPr>
        <p:txBody>
          <a:bodyPr/>
          <a:lstStyle/>
          <a:p>
            <a:r>
              <a:rPr lang="zh-TW" altLang="en-US" b="1" smtClean="0"/>
              <a:t>鰻魚</a:t>
            </a:r>
          </a:p>
        </p:txBody>
      </p:sp>
      <p:sp>
        <p:nvSpPr>
          <p:cNvPr id="20483" name="Rectangle 4"/>
          <p:cNvSpPr>
            <a:spLocks noChangeArrowheads="1"/>
          </p:cNvSpPr>
          <p:nvPr/>
        </p:nvSpPr>
        <p:spPr bwMode="auto">
          <a:xfrm>
            <a:off x="1403350" y="5653088"/>
            <a:ext cx="6584950" cy="51911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800">
                <a:solidFill>
                  <a:schemeClr val="bg1"/>
                </a:solidFill>
              </a:rPr>
              <a:t>影片節錄自無線電視節目「挑戰生命力」</a:t>
            </a:r>
          </a:p>
        </p:txBody>
      </p:sp>
      <p:pic>
        <p:nvPicPr>
          <p:cNvPr id="2" name="eel.mpg">
            <a:hlinkClick r:id="" action="ppaction://media"/>
          </p:cNvPr>
          <p:cNvPicPr>
            <a:picLocks noRot="1" noChangeAspect="1"/>
          </p:cNvPicPr>
          <p:nvPr>
            <a:videoFile r:link="rId1"/>
          </p:nvPr>
        </p:nvPicPr>
        <p:blipFill>
          <a:blip r:embed="rId4"/>
          <a:stretch>
            <a:fillRect/>
          </a:stretch>
        </p:blipFill>
        <p:spPr>
          <a:xfrm>
            <a:off x="1403350" y="1124744"/>
            <a:ext cx="6409010" cy="44024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9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rgbClr val="C5FFFF"/>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zh-TW" altLang="en-US" sz="4000" b="1" smtClean="0">
                <a:solidFill>
                  <a:schemeClr val="tx1"/>
                </a:solidFill>
                <a:ea typeface="華康流隸體" pitchFamily="65" charset="-120"/>
              </a:rPr>
              <a:t>小鰻魚</a:t>
            </a:r>
            <a:r>
              <a:rPr lang="zh-TW" altLang="en-US" sz="4000" b="1" smtClean="0">
                <a:solidFill>
                  <a:srgbClr val="FF0000"/>
                </a:solidFill>
                <a:ea typeface="華康流隸體" pitchFamily="65" charset="-120"/>
              </a:rPr>
              <a:t>千里迢迢</a:t>
            </a:r>
            <a:r>
              <a:rPr lang="zh-TW" altLang="en-US" sz="4000" b="1" smtClean="0">
                <a:solidFill>
                  <a:schemeClr val="tx1"/>
                </a:solidFill>
                <a:ea typeface="華康流隸體" pitchFamily="65" charset="-120"/>
              </a:rPr>
              <a:t>的旅程</a:t>
            </a:r>
            <a:endParaRPr lang="zh-TW" altLang="en-US" b="1" smtClean="0"/>
          </a:p>
        </p:txBody>
      </p:sp>
      <p:pic>
        <p:nvPicPr>
          <p:cNvPr id="21507" name="Picture 3" descr="wor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752600"/>
            <a:ext cx="8534400" cy="4452938"/>
          </a:xfrm>
          <a:ln w="19050">
            <a:solidFill>
              <a:srgbClr val="000000"/>
            </a:solidFill>
            <a:miter lim="800000"/>
            <a:headEnd/>
            <a:tailEnd/>
          </a:ln>
        </p:spPr>
      </p:pic>
      <p:sp>
        <p:nvSpPr>
          <p:cNvPr id="21508" name="Text Box 4"/>
          <p:cNvSpPr txBox="1">
            <a:spLocks noChangeArrowheads="1"/>
          </p:cNvSpPr>
          <p:nvPr/>
        </p:nvSpPr>
        <p:spPr bwMode="auto">
          <a:xfrm>
            <a:off x="3352800" y="3200400"/>
            <a:ext cx="381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1400" b="1">
                <a:ea typeface="華康流隸體" pitchFamily="65" charset="-120"/>
              </a:rPr>
              <a:t>大西洋</a:t>
            </a:r>
          </a:p>
        </p:txBody>
      </p:sp>
      <p:sp>
        <p:nvSpPr>
          <p:cNvPr id="63493" name="Line 5"/>
          <p:cNvSpPr>
            <a:spLocks noChangeShapeType="1"/>
          </p:cNvSpPr>
          <p:nvPr/>
        </p:nvSpPr>
        <p:spPr bwMode="auto">
          <a:xfrm flipV="1">
            <a:off x="2590800" y="2667000"/>
            <a:ext cx="12954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HK" altLang="en-US"/>
          </a:p>
        </p:txBody>
      </p:sp>
      <p:sp>
        <p:nvSpPr>
          <p:cNvPr id="63494" name="Line 6"/>
          <p:cNvSpPr>
            <a:spLocks noChangeShapeType="1"/>
          </p:cNvSpPr>
          <p:nvPr/>
        </p:nvSpPr>
        <p:spPr bwMode="auto">
          <a:xfrm flipH="1">
            <a:off x="2667000" y="2819400"/>
            <a:ext cx="12192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HK" altLang="en-US"/>
          </a:p>
        </p:txBody>
      </p:sp>
      <p:sp>
        <p:nvSpPr>
          <p:cNvPr id="63495" name="AutoShape 7"/>
          <p:cNvSpPr>
            <a:spLocks noChangeArrowheads="1"/>
          </p:cNvSpPr>
          <p:nvPr/>
        </p:nvSpPr>
        <p:spPr bwMode="auto">
          <a:xfrm>
            <a:off x="2743200" y="1447800"/>
            <a:ext cx="685800" cy="1600200"/>
          </a:xfrm>
          <a:prstGeom prst="wedgeRoundRectCallout">
            <a:avLst>
              <a:gd name="adj1" fmla="val -76852"/>
              <a:gd name="adj2" fmla="val 61310"/>
              <a:gd name="adj3" fmla="val 16667"/>
            </a:avLst>
          </a:prstGeom>
          <a:solidFill>
            <a:schemeClr val="bg1"/>
          </a:solidFill>
          <a:ln w="9525">
            <a:solidFill>
              <a:schemeClr val="tx1"/>
            </a:solidFill>
            <a:miter lim="800000"/>
            <a:headEnd/>
            <a:tailEnd/>
          </a:ln>
        </p:spPr>
        <p:txBody>
          <a:bodyPr/>
          <a:lstStyle/>
          <a:p>
            <a:pPr algn="ctr"/>
            <a:r>
              <a:rPr lang="zh-TW" altLang="en-US" b="1">
                <a:ea typeface="標楷體" pitchFamily="65" charset="-120"/>
              </a:rPr>
              <a:t>馬尾藻海</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95"/>
                                        </p:tgtEl>
                                        <p:attrNameLst>
                                          <p:attrName>style.visibility</p:attrName>
                                        </p:attrNameLst>
                                      </p:cBhvr>
                                      <p:to>
                                        <p:strVal val="visible"/>
                                      </p:to>
                                    </p:set>
                                    <p:animEffect transition="in" filter="wipe(left)">
                                      <p:cBhvr>
                                        <p:cTn id="7" dur="500"/>
                                        <p:tgtEl>
                                          <p:spTgt spid="63495"/>
                                        </p:tgtEl>
                                      </p:cBhvr>
                                    </p:animEffect>
                                  </p:childTnLst>
                                  <p:subTnLst>
                                    <p:set>
                                      <p:cBhvr override="childStyle">
                                        <p:cTn dur="1" fill="hold" display="0" masterRel="nextClick" afterEffect="1"/>
                                        <p:tgtEl>
                                          <p:spTgt spid="63495"/>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3493"/>
                                        </p:tgtEl>
                                        <p:attrNameLst>
                                          <p:attrName>style.visibility</p:attrName>
                                        </p:attrNameLst>
                                      </p:cBhvr>
                                      <p:to>
                                        <p:strVal val="visible"/>
                                      </p:to>
                                    </p:set>
                                    <p:animEffect transition="in" filter="wipe(down)">
                                      <p:cBhvr>
                                        <p:cTn id="12" dur="500"/>
                                        <p:tgtEl>
                                          <p:spTgt spid="634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3494"/>
                                        </p:tgtEl>
                                        <p:attrNameLst>
                                          <p:attrName>style.visibility</p:attrName>
                                        </p:attrNameLst>
                                      </p:cBhvr>
                                      <p:to>
                                        <p:strVal val="visible"/>
                                      </p:to>
                                    </p:set>
                                    <p:animEffect transition="in" filter="wipe(up)">
                                      <p:cBhvr>
                                        <p:cTn id="17"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P spid="63494" grpId="0" animBg="1"/>
      <p:bldP spid="6349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bg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971550" y="2420938"/>
            <a:ext cx="7772400" cy="2663825"/>
          </a:xfrm>
        </p:spPr>
        <p:txBody>
          <a:bodyPr/>
          <a:lstStyle/>
          <a:p>
            <a:pPr defTabSz="914400">
              <a:buFontTx/>
              <a:buNone/>
            </a:pPr>
            <a:r>
              <a:rPr lang="zh-TW" altLang="en-US" sz="6000" b="1" smtClean="0">
                <a:latin typeface="新細明體" pitchFamily="18" charset="-120"/>
              </a:rPr>
              <a:t>鰻魚</a:t>
            </a:r>
            <a:r>
              <a:rPr lang="en-US" altLang="zh-TW" sz="6000" b="1" smtClean="0">
                <a:latin typeface="新細明體" pitchFamily="18" charset="-120"/>
              </a:rPr>
              <a:t>:</a:t>
            </a:r>
          </a:p>
          <a:p>
            <a:pPr defTabSz="914400">
              <a:buFontTx/>
              <a:buNone/>
            </a:pPr>
            <a:r>
              <a:rPr lang="zh-TW" altLang="en-US" sz="4000" b="1" smtClean="0">
                <a:latin typeface="新細明體" pitchFamily="18" charset="-120"/>
              </a:rPr>
              <a:t>	</a:t>
            </a:r>
            <a:endParaRPr lang="en-US" altLang="zh-TW" sz="4000" b="1" smtClean="0">
              <a:latin typeface="新細明體" pitchFamily="18" charset="-120"/>
            </a:endParaRPr>
          </a:p>
          <a:p>
            <a:pPr defTabSz="914400">
              <a:buFontTx/>
              <a:buNone/>
            </a:pPr>
            <a:r>
              <a:rPr lang="zh-TW" altLang="en-US" sz="5400" b="1" smtClean="0">
                <a:latin typeface="新細明體" pitchFamily="18" charset="-120"/>
              </a:rPr>
              <a:t>辨認</a:t>
            </a:r>
            <a:r>
              <a:rPr lang="zh-TW" altLang="en-US" sz="5400" b="1" smtClean="0">
                <a:solidFill>
                  <a:srgbClr val="CC0000"/>
                </a:solidFill>
                <a:latin typeface="新細明體" pitchFamily="18" charset="-120"/>
              </a:rPr>
              <a:t>水流方向</a:t>
            </a:r>
            <a:r>
              <a:rPr lang="zh-TW" altLang="en-US" sz="5400" b="1" smtClean="0">
                <a:latin typeface="新細明體" pitchFamily="18" charset="-120"/>
              </a:rPr>
              <a:t>和</a:t>
            </a:r>
            <a:r>
              <a:rPr lang="zh-TW" altLang="en-US" sz="5400" b="1" smtClean="0">
                <a:solidFill>
                  <a:srgbClr val="CC0000"/>
                </a:solidFill>
                <a:latin typeface="新細明體" pitchFamily="18" charset="-120"/>
              </a:rPr>
              <a:t>味道</a:t>
            </a:r>
            <a:r>
              <a:rPr lang="zh-TW" altLang="en-US" sz="5400" b="1" smtClean="0">
                <a:solidFill>
                  <a:schemeClr val="tx2"/>
                </a:solidFill>
                <a:latin typeface="新細明體" pitchFamily="18" charset="-120"/>
              </a:rPr>
              <a:t>變化</a:t>
            </a:r>
          </a:p>
        </p:txBody>
      </p:sp>
    </p:spTree>
  </p:cSld>
  <p:clrMapOvr>
    <a:masterClrMapping/>
  </p:clrMapOvr>
  <p:transition>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folHlink"/>
            </a:gs>
          </a:gsLst>
          <a:path path="shape">
            <a:fillToRect l="50000" t="50000" r="50000" b="50000"/>
          </a:path>
        </a:gra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81000" y="609600"/>
            <a:ext cx="8277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4000" b="1">
                <a:latin typeface="新細明體" pitchFamily="18" charset="-120"/>
              </a:rPr>
              <a:t> </a:t>
            </a:r>
            <a:endParaRPr lang="en-US" altLang="zh-TW" sz="4400" b="1">
              <a:solidFill>
                <a:srgbClr val="8901F3"/>
              </a:solidFill>
            </a:endParaRPr>
          </a:p>
        </p:txBody>
      </p:sp>
      <p:sp>
        <p:nvSpPr>
          <p:cNvPr id="67587" name="Text Box 3"/>
          <p:cNvSpPr txBox="1">
            <a:spLocks noChangeArrowheads="1"/>
          </p:cNvSpPr>
          <p:nvPr/>
        </p:nvSpPr>
        <p:spPr bwMode="auto">
          <a:xfrm>
            <a:off x="457200" y="990600"/>
            <a:ext cx="8077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buClr>
                <a:schemeClr val="hlink"/>
              </a:buClr>
              <a:buFont typeface="Wingdings" pitchFamily="2" charset="2"/>
              <a:buChar char="Ø"/>
            </a:pPr>
            <a:r>
              <a:rPr lang="en-US" altLang="zh-TW" sz="4000" b="1">
                <a:latin typeface="新細明體" pitchFamily="18" charset="-120"/>
                <a:ea typeface="新細明體" pitchFamily="18" charset="-120"/>
              </a:rPr>
              <a:t>  </a:t>
            </a:r>
            <a:r>
              <a:rPr lang="zh-TW" altLang="en-US" sz="4400" b="1">
                <a:ea typeface="新細明體" pitchFamily="18" charset="-120"/>
              </a:rPr>
              <a:t>沒有指引，牠們能完成這樣</a:t>
            </a:r>
            <a:br>
              <a:rPr lang="zh-TW" altLang="en-US" sz="4400" b="1">
                <a:ea typeface="新細明體" pitchFamily="18" charset="-120"/>
              </a:rPr>
            </a:br>
            <a:r>
              <a:rPr lang="zh-TW" altLang="en-US" sz="4400" b="1">
                <a:ea typeface="新細明體" pitchFamily="18" charset="-120"/>
              </a:rPr>
              <a:t>     艱巨的旅程嗎？ </a:t>
            </a:r>
            <a:endParaRPr lang="zh-TW" altLang="en-US" sz="4400" b="1">
              <a:solidFill>
                <a:srgbClr val="8901F3"/>
              </a:solidFill>
              <a:ea typeface="新細明體" pitchFamily="18" charset="-120"/>
            </a:endParaRPr>
          </a:p>
        </p:txBody>
      </p:sp>
      <p:sp>
        <p:nvSpPr>
          <p:cNvPr id="67588" name="Text Box 4"/>
          <p:cNvSpPr txBox="1">
            <a:spLocks noChangeArrowheads="1"/>
          </p:cNvSpPr>
          <p:nvPr/>
        </p:nvSpPr>
        <p:spPr bwMode="auto">
          <a:xfrm>
            <a:off x="1143000" y="26670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4400" b="1">
                <a:solidFill>
                  <a:srgbClr val="8901F3"/>
                </a:solidFill>
                <a:ea typeface="新細明體" pitchFamily="18" charset="-120"/>
              </a:rPr>
              <a:t>沒有可能</a:t>
            </a:r>
          </a:p>
        </p:txBody>
      </p:sp>
      <p:sp>
        <p:nvSpPr>
          <p:cNvPr id="67589" name="Text Box 5"/>
          <p:cNvSpPr txBox="1">
            <a:spLocks noChangeArrowheads="1"/>
          </p:cNvSpPr>
          <p:nvPr/>
        </p:nvSpPr>
        <p:spPr bwMode="auto">
          <a:xfrm>
            <a:off x="457200" y="4038600"/>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buClr>
                <a:schemeClr val="hlink"/>
              </a:buClr>
              <a:buFont typeface="Wingdings" pitchFamily="2" charset="2"/>
              <a:buChar char="Ø"/>
            </a:pPr>
            <a:r>
              <a:rPr lang="en-US" altLang="zh-TW" sz="4000" b="1">
                <a:latin typeface="新細明體" pitchFamily="18" charset="-120"/>
                <a:ea typeface="新細明體" pitchFamily="18" charset="-120"/>
              </a:rPr>
              <a:t>  </a:t>
            </a:r>
            <a:r>
              <a:rPr lang="zh-TW" altLang="en-US" sz="4000" b="1">
                <a:latin typeface="新細明體" pitchFamily="18" charset="-120"/>
                <a:ea typeface="新細明體" pitchFamily="18" charset="-120"/>
              </a:rPr>
              <a:t>指引來自那裏？</a:t>
            </a:r>
            <a:endParaRPr lang="zh-TW" altLang="en-US" sz="4000" b="1">
              <a:solidFill>
                <a:schemeClr val="bg2"/>
              </a:solidFill>
              <a:latin typeface="新細明體" pitchFamily="18" charset="-120"/>
              <a:ea typeface="新細明體" pitchFamily="18" charset="-120"/>
            </a:endParaRPr>
          </a:p>
        </p:txBody>
      </p:sp>
      <p:sp>
        <p:nvSpPr>
          <p:cNvPr id="67590" name="Text Box 6"/>
          <p:cNvSpPr txBox="1">
            <a:spLocks noChangeArrowheads="1"/>
          </p:cNvSpPr>
          <p:nvPr/>
        </p:nvSpPr>
        <p:spPr bwMode="auto">
          <a:xfrm>
            <a:off x="1143000" y="4953000"/>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4000" b="1">
                <a:solidFill>
                  <a:srgbClr val="8901F3"/>
                </a:solidFill>
                <a:latin typeface="新細明體" pitchFamily="18" charset="-120"/>
                <a:ea typeface="新細明體" pitchFamily="18" charset="-120"/>
              </a:rPr>
              <a:t>遺傳因子，藏在動物的本體內。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 calcmode="lin" valueType="num">
                                      <p:cBhvr additive="base">
                                        <p:cTn id="7" dur="500" fill="hold"/>
                                        <p:tgtEl>
                                          <p:spTgt spid="67587"/>
                                        </p:tgtEl>
                                        <p:attrNameLst>
                                          <p:attrName>ppt_x</p:attrName>
                                        </p:attrNameLst>
                                      </p:cBhvr>
                                      <p:tavLst>
                                        <p:tav tm="0">
                                          <p:val>
                                            <p:strVal val="0-#ppt_w/2"/>
                                          </p:val>
                                        </p:tav>
                                        <p:tav tm="100000">
                                          <p:val>
                                            <p:strVal val="#ppt_x"/>
                                          </p:val>
                                        </p:tav>
                                      </p:tavLst>
                                    </p:anim>
                                    <p:anim calcmode="lin" valueType="num">
                                      <p:cBhvr additive="base">
                                        <p:cTn id="8" dur="500" fill="hold"/>
                                        <p:tgtEl>
                                          <p:spTgt spid="675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8"/>
                                        </p:tgtEl>
                                        <p:attrNameLst>
                                          <p:attrName>style.visibility</p:attrName>
                                        </p:attrNameLst>
                                      </p:cBhvr>
                                      <p:to>
                                        <p:strVal val="visible"/>
                                      </p:to>
                                    </p:set>
                                    <p:anim calcmode="lin" valueType="num">
                                      <p:cBhvr additive="base">
                                        <p:cTn id="13" dur="500" fill="hold"/>
                                        <p:tgtEl>
                                          <p:spTgt spid="67588"/>
                                        </p:tgtEl>
                                        <p:attrNameLst>
                                          <p:attrName>ppt_x</p:attrName>
                                        </p:attrNameLst>
                                      </p:cBhvr>
                                      <p:tavLst>
                                        <p:tav tm="0">
                                          <p:val>
                                            <p:strVal val="0-#ppt_w/2"/>
                                          </p:val>
                                        </p:tav>
                                        <p:tav tm="100000">
                                          <p:val>
                                            <p:strVal val="#ppt_x"/>
                                          </p:val>
                                        </p:tav>
                                      </p:tavLst>
                                    </p:anim>
                                    <p:anim calcmode="lin" valueType="num">
                                      <p:cBhvr additive="base">
                                        <p:cTn id="14" dur="500" fill="hold"/>
                                        <p:tgtEl>
                                          <p:spTgt spid="6758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89"/>
                                        </p:tgtEl>
                                        <p:attrNameLst>
                                          <p:attrName>style.visibility</p:attrName>
                                        </p:attrNameLst>
                                      </p:cBhvr>
                                      <p:to>
                                        <p:strVal val="visible"/>
                                      </p:to>
                                    </p:set>
                                    <p:anim calcmode="lin" valueType="num">
                                      <p:cBhvr additive="base">
                                        <p:cTn id="19" dur="500" fill="hold"/>
                                        <p:tgtEl>
                                          <p:spTgt spid="67589"/>
                                        </p:tgtEl>
                                        <p:attrNameLst>
                                          <p:attrName>ppt_x</p:attrName>
                                        </p:attrNameLst>
                                      </p:cBhvr>
                                      <p:tavLst>
                                        <p:tav tm="0">
                                          <p:val>
                                            <p:strVal val="0-#ppt_w/2"/>
                                          </p:val>
                                        </p:tav>
                                        <p:tav tm="100000">
                                          <p:val>
                                            <p:strVal val="#ppt_x"/>
                                          </p:val>
                                        </p:tav>
                                      </p:tavLst>
                                    </p:anim>
                                    <p:anim calcmode="lin" valueType="num">
                                      <p:cBhvr additive="base">
                                        <p:cTn id="20" dur="500" fill="hold"/>
                                        <p:tgtEl>
                                          <p:spTgt spid="6758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0"/>
                                        </p:tgtEl>
                                        <p:attrNameLst>
                                          <p:attrName>style.visibility</p:attrName>
                                        </p:attrNameLst>
                                      </p:cBhvr>
                                      <p:to>
                                        <p:strVal val="visible"/>
                                      </p:to>
                                    </p:set>
                                    <p:anim calcmode="lin" valueType="num">
                                      <p:cBhvr additive="base">
                                        <p:cTn id="25" dur="500" fill="hold"/>
                                        <p:tgtEl>
                                          <p:spTgt spid="67590"/>
                                        </p:tgtEl>
                                        <p:attrNameLst>
                                          <p:attrName>ppt_x</p:attrName>
                                        </p:attrNameLst>
                                      </p:cBhvr>
                                      <p:tavLst>
                                        <p:tav tm="0">
                                          <p:val>
                                            <p:strVal val="0-#ppt_w/2"/>
                                          </p:val>
                                        </p:tav>
                                        <p:tav tm="100000">
                                          <p:val>
                                            <p:strVal val="#ppt_x"/>
                                          </p:val>
                                        </p:tav>
                                      </p:tavLst>
                                    </p:anim>
                                    <p:anim calcmode="lin" valueType="num">
                                      <p:cBhvr additive="base">
                                        <p:cTn id="26" dur="500" fill="hold"/>
                                        <p:tgtEl>
                                          <p:spTgt spid="67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utoUpdateAnimBg="0"/>
      <p:bldP spid="67588" grpId="0" autoUpdateAnimBg="0"/>
      <p:bldP spid="67589" grpId="0" autoUpdateAnimBg="0"/>
      <p:bldP spid="6759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graphicFrame>
        <p:nvGraphicFramePr>
          <p:cNvPr id="24578" name="Object 3">
            <a:hlinkClick r:id="" action="ppaction://ole?verb=0"/>
          </p:cNvPr>
          <p:cNvGraphicFramePr>
            <a:graphicFrameLocks noGrp="1"/>
          </p:cNvGraphicFramePr>
          <p:nvPr>
            <p:ph type="chart" idx="1"/>
          </p:nvPr>
        </p:nvGraphicFramePr>
        <p:xfrm>
          <a:off x="3048000" y="236538"/>
          <a:ext cx="2624138" cy="6545262"/>
        </p:xfrm>
        <a:graphic>
          <a:graphicData uri="http://schemas.openxmlformats.org/presentationml/2006/ole">
            <mc:AlternateContent xmlns:mc="http://schemas.openxmlformats.org/markup-compatibility/2006">
              <mc:Choice xmlns:v="urn:schemas-microsoft-com:vml" Requires="v">
                <p:oleObj spid="_x0000_s24586" name="Microsoft ClipArt Gallery" r:id="rId5" imgW="1928813" imgH="4792663" progId="MS_ClipArt_Gallery">
                  <p:embed/>
                </p:oleObj>
              </mc:Choice>
              <mc:Fallback>
                <p:oleObj name="Microsoft ClipArt Gallery" r:id="rId5" imgW="1928813" imgH="4792663" progId="MS_ClipArt_Gallery">
                  <p:embed/>
                  <p:pic>
                    <p:nvPicPr>
                      <p:cNvPr id="0" name="Object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36538"/>
                        <a:ext cx="2624138" cy="654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79" name="Text Box 4"/>
          <p:cNvSpPr txBox="1">
            <a:spLocks noChangeArrowheads="1"/>
          </p:cNvSpPr>
          <p:nvPr/>
        </p:nvSpPr>
        <p:spPr bwMode="auto">
          <a:xfrm>
            <a:off x="7391400" y="571500"/>
            <a:ext cx="67151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defTabSz="762000" eaLnBrk="0" hangingPunct="0">
              <a:defRPr kumimoji="1" sz="2400">
                <a:solidFill>
                  <a:schemeClr val="tx1"/>
                </a:solidFill>
                <a:latin typeface="Times New Roman" pitchFamily="18" charset="0"/>
                <a:ea typeface="華康粗圓體" pitchFamily="49" charset="-120"/>
              </a:defRPr>
            </a:lvl1pPr>
            <a:lvl2pPr marL="742950" indent="-285750" defTabSz="762000" eaLnBrk="0" hangingPunct="0">
              <a:defRPr kumimoji="1" sz="2400">
                <a:solidFill>
                  <a:schemeClr val="tx1"/>
                </a:solidFill>
                <a:latin typeface="Times New Roman" pitchFamily="18" charset="0"/>
                <a:ea typeface="華康粗圓體" pitchFamily="49" charset="-120"/>
              </a:defRPr>
            </a:lvl2pPr>
            <a:lvl3pPr marL="1143000" indent="-228600" defTabSz="762000" eaLnBrk="0" hangingPunct="0">
              <a:defRPr kumimoji="1" sz="2400">
                <a:solidFill>
                  <a:schemeClr val="tx1"/>
                </a:solidFill>
                <a:latin typeface="Times New Roman" pitchFamily="18" charset="0"/>
                <a:ea typeface="華康粗圓體" pitchFamily="49" charset="-120"/>
              </a:defRPr>
            </a:lvl3pPr>
            <a:lvl4pPr marL="1600200" indent="-228600" defTabSz="762000" eaLnBrk="0" hangingPunct="0">
              <a:defRPr kumimoji="1" sz="2400">
                <a:solidFill>
                  <a:schemeClr val="tx1"/>
                </a:solidFill>
                <a:latin typeface="Times New Roman" pitchFamily="18" charset="0"/>
                <a:ea typeface="華康粗圓體" pitchFamily="49" charset="-120"/>
              </a:defRPr>
            </a:lvl4pPr>
            <a:lvl5pPr marL="2057400" indent="-228600" defTabSz="762000" eaLnBrk="0" hangingPunct="0">
              <a:defRPr kumimoji="1" sz="2400">
                <a:solidFill>
                  <a:schemeClr val="tx1"/>
                </a:solidFill>
                <a:latin typeface="Times New Roman" pitchFamily="18" charset="0"/>
                <a:ea typeface="華康粗圓體" pitchFamily="49"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spcBef>
                <a:spcPct val="50000"/>
              </a:spcBef>
            </a:pPr>
            <a:r>
              <a:rPr lang="zh-TW" altLang="en-US" sz="3200" b="1">
                <a:ea typeface="新細明體" pitchFamily="18" charset="-120"/>
              </a:rPr>
              <a:t>人體的構造遠比其他生物複雜</a:t>
            </a:r>
          </a:p>
        </p:txBody>
      </p:sp>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zh-TW" altLang="en-US" b="1" smtClean="0">
                <a:latin typeface="華康仿宋體"/>
                <a:ea typeface="華康仿宋體"/>
                <a:cs typeface="華康仿宋體"/>
              </a:rPr>
              <a:t>人的腦袋</a:t>
            </a:r>
          </a:p>
        </p:txBody>
      </p:sp>
      <p:pic>
        <p:nvPicPr>
          <p:cNvPr id="25603" name="Picture 3"/>
          <p:cNvPicPr>
            <a:picLocks noGrp="1" noChangeArrowheads="1"/>
          </p:cNvPicPr>
          <p:nvPr>
            <p:ph type="chart" idx="1"/>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906588" y="1981200"/>
            <a:ext cx="5329237" cy="4114800"/>
          </a:xfrm>
        </p:spPr>
      </p:pic>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1981200"/>
            <a:ext cx="9144000" cy="1447800"/>
          </a:xfrm>
        </p:spPr>
        <p:txBody>
          <a:bodyPr/>
          <a:lstStyle/>
          <a:p>
            <a:pPr algn="l" eaLnBrk="1" hangingPunct="1">
              <a:lnSpc>
                <a:spcPct val="140000"/>
              </a:lnSpc>
            </a:pPr>
            <a:r>
              <a:rPr kumimoji="0" lang="en-US" altLang="zh-TW" sz="3600" b="1" smtClean="0">
                <a:solidFill>
                  <a:srgbClr val="0033CC"/>
                </a:solidFill>
                <a:ea typeface="標楷體" pitchFamily="65" charset="-120"/>
              </a:rPr>
              <a:t>           </a:t>
            </a:r>
            <a:br>
              <a:rPr kumimoji="0" lang="en-US" altLang="zh-TW" sz="3600" b="1" smtClean="0">
                <a:solidFill>
                  <a:srgbClr val="0033CC"/>
                </a:solidFill>
                <a:ea typeface="標楷體" pitchFamily="65" charset="-120"/>
              </a:rPr>
            </a:br>
            <a:r>
              <a:rPr kumimoji="0" lang="en-US" altLang="zh-TW" sz="3600" b="1" smtClean="0">
                <a:solidFill>
                  <a:srgbClr val="0033CC"/>
                </a:solidFill>
                <a:ea typeface="標楷體" pitchFamily="65" charset="-120"/>
              </a:rPr>
              <a:t/>
            </a:r>
            <a:br>
              <a:rPr kumimoji="0" lang="en-US" altLang="zh-TW" sz="3600" b="1" smtClean="0">
                <a:solidFill>
                  <a:srgbClr val="0033CC"/>
                </a:solidFill>
                <a:ea typeface="標楷體" pitchFamily="65" charset="-120"/>
              </a:rPr>
            </a:br>
            <a:r>
              <a:rPr kumimoji="0" lang="en-US" altLang="zh-TW" sz="3600" b="1" smtClean="0">
                <a:solidFill>
                  <a:srgbClr val="0033CC"/>
                </a:solidFill>
                <a:ea typeface="標楷體" pitchFamily="65" charset="-120"/>
              </a:rPr>
              <a:t>             </a:t>
            </a:r>
            <a:br>
              <a:rPr kumimoji="0" lang="en-US" altLang="zh-TW" sz="3600" b="1" smtClean="0">
                <a:solidFill>
                  <a:srgbClr val="0033CC"/>
                </a:solidFill>
                <a:ea typeface="標楷體" pitchFamily="65" charset="-120"/>
              </a:rPr>
            </a:br>
            <a:r>
              <a:rPr kumimoji="0" lang="en-US" altLang="zh-TW" sz="3600" b="1" smtClean="0">
                <a:solidFill>
                  <a:srgbClr val="0033CC"/>
                </a:solidFill>
                <a:ea typeface="標楷體" pitchFamily="65" charset="-120"/>
              </a:rPr>
              <a:t>                </a:t>
            </a:r>
            <a:r>
              <a:rPr lang="zh-TW" altLang="en-US" sz="3600" b="1" smtClean="0">
                <a:solidFill>
                  <a:srgbClr val="0033CC"/>
                </a:solidFill>
                <a:latin typeface="標楷體" pitchFamily="65" charset="-120"/>
                <a:ea typeface="標楷體" pitchFamily="65" charset="-120"/>
              </a:rPr>
              <a:t>奇妙的世界</a:t>
            </a:r>
            <a:br>
              <a:rPr lang="zh-TW" altLang="en-US" sz="3600" b="1" smtClean="0">
                <a:solidFill>
                  <a:srgbClr val="0033CC"/>
                </a:solidFill>
                <a:latin typeface="標楷體" pitchFamily="65" charset="-120"/>
                <a:ea typeface="標楷體" pitchFamily="65" charset="-120"/>
              </a:rPr>
            </a:br>
            <a:r>
              <a:rPr lang="zh-TW" altLang="en-US" sz="3600" b="1" smtClean="0">
                <a:solidFill>
                  <a:srgbClr val="0033CC"/>
                </a:solidFill>
                <a:ea typeface="標楷體" pitchFamily="65" charset="-120"/>
              </a:rPr>
              <a:t>                </a:t>
            </a:r>
            <a:r>
              <a:rPr lang="zh-TW" altLang="en-US" sz="3600" b="1" smtClean="0">
                <a:solidFill>
                  <a:srgbClr val="0033CC"/>
                </a:solidFill>
                <a:latin typeface="標楷體" pitchFamily="65" charset="-120"/>
                <a:ea typeface="標楷體" pitchFamily="65" charset="-120"/>
              </a:rPr>
              <a:t>宇宙萬物的共同特性</a:t>
            </a:r>
            <a:r>
              <a:rPr lang="zh-TW" altLang="en-US" sz="3600" smtClean="0">
                <a:solidFill>
                  <a:srgbClr val="0033CC"/>
                </a:solidFill>
                <a:latin typeface="標楷體" pitchFamily="65" charset="-120"/>
                <a:ea typeface="標楷體" pitchFamily="65" charset="-120"/>
              </a:rPr>
              <a:t/>
            </a:r>
            <a:br>
              <a:rPr lang="zh-TW" altLang="en-US" sz="3600" smtClean="0">
                <a:solidFill>
                  <a:srgbClr val="0033CC"/>
                </a:solidFill>
                <a:latin typeface="標楷體" pitchFamily="65" charset="-120"/>
                <a:ea typeface="標楷體" pitchFamily="65" charset="-120"/>
              </a:rPr>
            </a:br>
            <a:r>
              <a:rPr kumimoji="0" lang="zh-TW" altLang="en-US" sz="3600" b="1" smtClean="0">
                <a:solidFill>
                  <a:srgbClr val="0033CC"/>
                </a:solidFill>
                <a:ea typeface="標楷體" pitchFamily="65" charset="-120"/>
              </a:rPr>
              <a:t>		「伊斯蘭」的意義</a:t>
            </a:r>
            <a:br>
              <a:rPr kumimoji="0" lang="zh-TW" altLang="en-US" sz="3600" b="1" smtClean="0">
                <a:solidFill>
                  <a:srgbClr val="0033CC"/>
                </a:solidFill>
                <a:ea typeface="標楷體" pitchFamily="65" charset="-120"/>
              </a:rPr>
            </a:br>
            <a:r>
              <a:rPr kumimoji="0" lang="zh-TW" altLang="en-US" sz="3600" b="1" smtClean="0">
                <a:solidFill>
                  <a:srgbClr val="0033CC"/>
                </a:solidFill>
                <a:ea typeface="標楷體" pitchFamily="65" charset="-120"/>
              </a:rPr>
              <a:t>                伊斯蘭是自古至今的宗教</a:t>
            </a:r>
            <a:br>
              <a:rPr kumimoji="0" lang="zh-TW" altLang="en-US" sz="3600" b="1" smtClean="0">
                <a:solidFill>
                  <a:srgbClr val="0033CC"/>
                </a:solidFill>
                <a:ea typeface="標楷體" pitchFamily="65" charset="-120"/>
              </a:rPr>
            </a:br>
            <a:r>
              <a:rPr kumimoji="0" lang="zh-TW" altLang="en-US" sz="3600" b="1" smtClean="0">
                <a:solidFill>
                  <a:srgbClr val="0033CC"/>
                </a:solidFill>
                <a:ea typeface="標楷體" pitchFamily="65" charset="-120"/>
              </a:rPr>
              <a:t>                伊斯蘭教與其他宗教</a:t>
            </a:r>
            <a:br>
              <a:rPr kumimoji="0" lang="zh-TW" altLang="en-US" sz="3600" b="1" smtClean="0">
                <a:solidFill>
                  <a:srgbClr val="0033CC"/>
                </a:solidFill>
                <a:ea typeface="標楷體" pitchFamily="65" charset="-120"/>
              </a:rPr>
            </a:br>
            <a:r>
              <a:rPr kumimoji="0" lang="zh-TW" altLang="en-US" sz="3600" b="1" smtClean="0">
                <a:solidFill>
                  <a:srgbClr val="0033CC"/>
                </a:solidFill>
                <a:ea typeface="標楷體" pitchFamily="65" charset="-120"/>
              </a:rPr>
              <a:t>                伊斯蘭教近代的發展</a:t>
            </a:r>
            <a:endParaRPr kumimoji="0" lang="tr-TR" altLang="zh-TW" sz="3600" b="1" smtClean="0">
              <a:solidFill>
                <a:srgbClr val="0033CC"/>
              </a:solidFill>
              <a:ea typeface="標楷體" pitchFamily="65" charset="-120"/>
            </a:endParaRPr>
          </a:p>
        </p:txBody>
      </p:sp>
      <p:pic>
        <p:nvPicPr>
          <p:cNvPr id="8195" name="Picture 3" descr="dan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0"/>
            <a:ext cx="301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dant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024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yan altı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50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yan altı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3050" y="0"/>
            <a:ext cx="1250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BismillahArabic"/>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24188" y="476250"/>
            <a:ext cx="30956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zh-TW" altLang="en-US" sz="4800" b="1" i="1" smtClean="0">
                <a:latin typeface="華康中楷體"/>
                <a:ea typeface="華康中楷體"/>
                <a:cs typeface="華康中楷體"/>
              </a:rPr>
              <a:t>我們的心臟從不停止跳動</a:t>
            </a:r>
          </a:p>
        </p:txBody>
      </p:sp>
      <p:graphicFrame>
        <p:nvGraphicFramePr>
          <p:cNvPr id="26627" name="Object 3">
            <a:hlinkClick r:id="" action="ppaction://ole?verb=0"/>
          </p:cNvPr>
          <p:cNvGraphicFramePr>
            <a:graphicFrameLocks noGrp="1"/>
          </p:cNvGraphicFramePr>
          <p:nvPr>
            <p:ph type="chart" idx="1"/>
          </p:nvPr>
        </p:nvGraphicFramePr>
        <p:xfrm>
          <a:off x="2846388" y="1985963"/>
          <a:ext cx="3451225" cy="4105275"/>
        </p:xfrm>
        <a:graphic>
          <a:graphicData uri="http://schemas.openxmlformats.org/presentationml/2006/ole">
            <mc:AlternateContent xmlns:mc="http://schemas.openxmlformats.org/markup-compatibility/2006">
              <mc:Choice xmlns:v="urn:schemas-microsoft-com:vml" Requires="v">
                <p:oleObj spid="_x0000_s26634" name="Microsoft ClipArt Gallery" r:id="rId5" imgW="2863850" imgH="3405188" progId="MS_ClipArt_Gallery">
                  <p:embed/>
                </p:oleObj>
              </mc:Choice>
              <mc:Fallback>
                <p:oleObj name="Microsoft ClipArt Gallery" r:id="rId5" imgW="2863850" imgH="3405188" progId="MS_ClipArt_Gallery">
                  <p:embed/>
                  <p:pic>
                    <p:nvPicPr>
                      <p:cNvPr id="0" name="Object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6388" y="1985963"/>
                        <a:ext cx="3451225"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zh-TW" altLang="en-US" b="1" i="1" smtClean="0">
                <a:latin typeface="華康中楷體"/>
                <a:ea typeface="華康中楷體"/>
                <a:cs typeface="華康中楷體"/>
              </a:rPr>
              <a:t>肺從不停止呼吸</a:t>
            </a:r>
          </a:p>
        </p:txBody>
      </p:sp>
      <p:graphicFrame>
        <p:nvGraphicFramePr>
          <p:cNvPr id="27651" name="Object 4">
            <a:hlinkClick r:id="" action="ppaction://ole?verb=0"/>
          </p:cNvPr>
          <p:cNvGraphicFramePr>
            <a:graphicFrameLocks/>
          </p:cNvGraphicFramePr>
          <p:nvPr/>
        </p:nvGraphicFramePr>
        <p:xfrm>
          <a:off x="2325688" y="2633663"/>
          <a:ext cx="4484687" cy="3333750"/>
        </p:xfrm>
        <a:graphic>
          <a:graphicData uri="http://schemas.openxmlformats.org/presentationml/2006/ole">
            <mc:AlternateContent xmlns:mc="http://schemas.openxmlformats.org/markup-compatibility/2006">
              <mc:Choice xmlns:v="urn:schemas-microsoft-com:vml" Requires="v">
                <p:oleObj spid="_x0000_s27658" name="Microsoft ClipArt Gallery" r:id="rId5" imgW="4495800" imgH="3344863" progId="MS_ClipArt_Gallery">
                  <p:embed/>
                </p:oleObj>
              </mc:Choice>
              <mc:Fallback>
                <p:oleObj name="Microsoft ClipArt Gallery" r:id="rId5" imgW="4495800" imgH="3344863" progId="MS_ClipArt_Gallery">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5688" y="2633663"/>
                        <a:ext cx="4484687"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533400"/>
            <a:ext cx="8839200" cy="1371600"/>
          </a:xfrm>
        </p:spPr>
        <p:txBody>
          <a:bodyPr/>
          <a:lstStyle/>
          <a:p>
            <a:r>
              <a:rPr lang="zh-TW" altLang="en-US" smtClean="0">
                <a:latin typeface="華康中楷體"/>
                <a:ea typeface="華康中楷體"/>
                <a:cs typeface="華康中楷體"/>
              </a:rPr>
              <a:t>胃能消化肉類而不消化自己？！</a:t>
            </a:r>
          </a:p>
        </p:txBody>
      </p:sp>
      <p:graphicFrame>
        <p:nvGraphicFramePr>
          <p:cNvPr id="28675" name="Object 3">
            <a:hlinkClick r:id="" action="ppaction://ole?verb=0"/>
          </p:cNvPr>
          <p:cNvGraphicFramePr>
            <a:graphicFrameLocks noGrp="1"/>
          </p:cNvGraphicFramePr>
          <p:nvPr>
            <p:ph type="chart" idx="1"/>
          </p:nvPr>
        </p:nvGraphicFramePr>
        <p:xfrm>
          <a:off x="3525838" y="1985963"/>
          <a:ext cx="2092325" cy="4105275"/>
        </p:xfrm>
        <a:graphic>
          <a:graphicData uri="http://schemas.openxmlformats.org/presentationml/2006/ole">
            <mc:AlternateContent xmlns:mc="http://schemas.openxmlformats.org/markup-compatibility/2006">
              <mc:Choice xmlns:v="urn:schemas-microsoft-com:vml" Requires="v">
                <p:oleObj spid="_x0000_s28682" name="Microsoft ClipArt Gallery" r:id="rId5" imgW="2438400" imgH="4770438" progId="MS_ClipArt_Gallery">
                  <p:embed/>
                </p:oleObj>
              </mc:Choice>
              <mc:Fallback>
                <p:oleObj name="Microsoft ClipArt Gallery" r:id="rId5" imgW="2438400" imgH="4770438" progId="MS_ClipArt_Gallery">
                  <p:embed/>
                  <p:pic>
                    <p:nvPicPr>
                      <p:cNvPr id="0" name="Object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5838" y="1985963"/>
                        <a:ext cx="2092325"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zh-TW" altLang="en-US" sz="4800" b="1" i="1" smtClean="0">
                <a:latin typeface="華康中楷體"/>
                <a:ea typeface="華康中楷體"/>
                <a:cs typeface="華康中楷體"/>
              </a:rPr>
              <a:t>人骨結構的設計令你驚嘆！</a:t>
            </a:r>
          </a:p>
        </p:txBody>
      </p:sp>
      <p:pic>
        <p:nvPicPr>
          <p:cNvPr id="29699" name="Picture 3"/>
          <p:cNvPicPr>
            <a:picLocks noGrp="1" noChangeArrowheads="1"/>
          </p:cNvPicPr>
          <p:nvPr>
            <p:ph type="chart" idx="1"/>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706688" y="1981200"/>
            <a:ext cx="3730625" cy="4114800"/>
          </a:xfrm>
        </p:spPr>
      </p:pic>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324600" y="304800"/>
            <a:ext cx="1676400" cy="2514600"/>
          </a:xfrm>
        </p:spPr>
        <p:txBody>
          <a:bodyPr/>
          <a:lstStyle/>
          <a:p>
            <a:r>
              <a:rPr lang="en-US" altLang="zh-TW" b="1" i="1" smtClean="0">
                <a:solidFill>
                  <a:srgbClr val="FAFD00"/>
                </a:solidFill>
              </a:rPr>
              <a:t>DNA </a:t>
            </a:r>
            <a:r>
              <a:rPr lang="zh-TW" altLang="en-US" b="1" i="1" smtClean="0">
                <a:solidFill>
                  <a:srgbClr val="FAFD00"/>
                </a:solidFill>
                <a:latin typeface="華康中楷體"/>
                <a:ea typeface="華康中楷體"/>
                <a:cs typeface="華康中楷體"/>
              </a:rPr>
              <a:t>模型</a:t>
            </a:r>
          </a:p>
        </p:txBody>
      </p:sp>
      <p:grpSp>
        <p:nvGrpSpPr>
          <p:cNvPr id="2" name="Group 7"/>
          <p:cNvGrpSpPr>
            <a:grpSpLocks/>
          </p:cNvGrpSpPr>
          <p:nvPr/>
        </p:nvGrpSpPr>
        <p:grpSpPr bwMode="auto">
          <a:xfrm rot="2086043">
            <a:off x="1908175" y="-422275"/>
            <a:ext cx="3482975" cy="7280275"/>
            <a:chOff x="3590" y="360"/>
            <a:chExt cx="1914" cy="3599"/>
          </a:xfrm>
        </p:grpSpPr>
        <p:pic>
          <p:nvPicPr>
            <p:cNvPr id="30724" name="Picture 8" descr="dnadakimucizesi11"/>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04" y="360"/>
              <a:ext cx="900" cy="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Rectangle 9"/>
            <p:cNvSpPr>
              <a:spLocks noChangeArrowheads="1"/>
            </p:cNvSpPr>
            <p:nvPr/>
          </p:nvSpPr>
          <p:spPr bwMode="auto">
            <a:xfrm>
              <a:off x="3588" y="523"/>
              <a:ext cx="101" cy="286"/>
            </a:xfrm>
            <a:prstGeom prst="rect">
              <a:avLst/>
            </a:prstGeom>
            <a:noFill/>
            <a:ln w="9525">
              <a:noFill/>
              <a:miter lim="800000"/>
              <a:headEnd/>
              <a:tailEnd/>
            </a:ln>
            <a:effectLst/>
          </p:spPr>
          <p:txBody>
            <a:bodyPr wrap="none">
              <a:spAutoFit/>
            </a:bodyPr>
            <a:lstStyle/>
            <a:p>
              <a:pPr>
                <a:defRPr/>
              </a:pPr>
              <a:endParaRPr kumimoji="0" lang="tr-TR" altLang="zh-TW" sz="3200">
                <a:effectLst>
                  <a:outerShdw blurRad="38100" dist="38100" dir="2700000" algn="tl">
                    <a:srgbClr val="FFFFFF"/>
                  </a:outerShdw>
                </a:effectLst>
                <a:latin typeface="Humanist 531 Black BT" pitchFamily="34" charset="0"/>
              </a:endParaRPr>
            </a:p>
          </p:txBody>
        </p:sp>
      </p:grpSp>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9" presetClass="entr" presetSubtype="0" fill="hold" grpId="0" nodeType="withEffect">
                                  <p:stCondLst>
                                    <p:cond delay="0"/>
                                  </p:stCondLst>
                                  <p:childTnLst>
                                    <p:set>
                                      <p:cBhvr>
                                        <p:cTn id="10" dur="1" fill="hold">
                                          <p:stCondLst>
                                            <p:cond delay="0"/>
                                          </p:stCondLst>
                                        </p:cTn>
                                        <p:tgtEl>
                                          <p:spTgt spid="30722"/>
                                        </p:tgtEl>
                                        <p:attrNameLst>
                                          <p:attrName>style.visibility</p:attrName>
                                        </p:attrNameLst>
                                      </p:cBhvr>
                                      <p:to>
                                        <p:strVal val="visible"/>
                                      </p:to>
                                    </p:set>
                                    <p:animEffect transition="in" filter="dissolve">
                                      <p:cBhvr>
                                        <p:cTn id="11"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zh-TW" b="1" i="1" smtClean="0"/>
              <a:t>DNA </a:t>
            </a:r>
            <a:r>
              <a:rPr lang="zh-TW" altLang="en-US" b="1" i="1" smtClean="0">
                <a:latin typeface="華康中楷體"/>
                <a:ea typeface="華康中楷體"/>
                <a:cs typeface="華康中楷體"/>
              </a:rPr>
              <a:t>支配生物的生長</a:t>
            </a:r>
            <a:br>
              <a:rPr lang="zh-TW" altLang="en-US" b="1" i="1" smtClean="0">
                <a:latin typeface="華康中楷體"/>
                <a:ea typeface="華康中楷體"/>
                <a:cs typeface="華康中楷體"/>
              </a:rPr>
            </a:br>
            <a:r>
              <a:rPr lang="zh-TW" altLang="en-US" b="1" i="1" smtClean="0">
                <a:latin typeface="華康中楷體"/>
                <a:ea typeface="華康中楷體"/>
                <a:cs typeface="華康中楷體"/>
              </a:rPr>
              <a:t>就如程式控制電腦</a:t>
            </a:r>
          </a:p>
        </p:txBody>
      </p:sp>
      <p:sp>
        <p:nvSpPr>
          <p:cNvPr id="31747" name="Text Box 4"/>
          <p:cNvSpPr txBox="1">
            <a:spLocks noChangeArrowheads="1"/>
          </p:cNvSpPr>
          <p:nvPr/>
        </p:nvSpPr>
        <p:spPr bwMode="auto">
          <a:xfrm>
            <a:off x="685800" y="9906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kumimoji="1" sz="2400">
                <a:solidFill>
                  <a:schemeClr val="tx1"/>
                </a:solidFill>
                <a:latin typeface="Times New Roman" pitchFamily="18" charset="0"/>
                <a:ea typeface="華康粗圓體" pitchFamily="49" charset="-120"/>
              </a:defRPr>
            </a:lvl1pPr>
            <a:lvl2pPr marL="742950" indent="-285750" defTabSz="762000" eaLnBrk="0" hangingPunct="0">
              <a:defRPr kumimoji="1" sz="2400">
                <a:solidFill>
                  <a:schemeClr val="tx1"/>
                </a:solidFill>
                <a:latin typeface="Times New Roman" pitchFamily="18" charset="0"/>
                <a:ea typeface="華康粗圓體" pitchFamily="49" charset="-120"/>
              </a:defRPr>
            </a:lvl2pPr>
            <a:lvl3pPr marL="1143000" indent="-228600" defTabSz="762000" eaLnBrk="0" hangingPunct="0">
              <a:defRPr kumimoji="1" sz="2400">
                <a:solidFill>
                  <a:schemeClr val="tx1"/>
                </a:solidFill>
                <a:latin typeface="Times New Roman" pitchFamily="18" charset="0"/>
                <a:ea typeface="華康粗圓體" pitchFamily="49" charset="-120"/>
              </a:defRPr>
            </a:lvl3pPr>
            <a:lvl4pPr marL="1600200" indent="-228600" defTabSz="762000" eaLnBrk="0" hangingPunct="0">
              <a:defRPr kumimoji="1" sz="2400">
                <a:solidFill>
                  <a:schemeClr val="tx1"/>
                </a:solidFill>
                <a:latin typeface="Times New Roman" pitchFamily="18" charset="0"/>
                <a:ea typeface="華康粗圓體" pitchFamily="49" charset="-120"/>
              </a:defRPr>
            </a:lvl4pPr>
            <a:lvl5pPr marL="2057400" indent="-228600" defTabSz="762000" eaLnBrk="0" hangingPunct="0">
              <a:defRPr kumimoji="1" sz="2400">
                <a:solidFill>
                  <a:schemeClr val="tx1"/>
                </a:solidFill>
                <a:latin typeface="Times New Roman" pitchFamily="18" charset="0"/>
                <a:ea typeface="華康粗圓體" pitchFamily="49"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spcBef>
                <a:spcPct val="50000"/>
              </a:spcBef>
            </a:pPr>
            <a:endParaRPr lang="en-US" altLang="zh-HK">
              <a:ea typeface="新細明體" pitchFamily="18" charset="-120"/>
            </a:endParaRPr>
          </a:p>
        </p:txBody>
      </p:sp>
      <p:pic>
        <p:nvPicPr>
          <p:cNvPr id="31748" name="Picture 1029" descr="img5715849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20824"/>
          <a:stretch>
            <a:fillRect/>
          </a:stretch>
        </p:blipFill>
        <p:spPr bwMode="auto">
          <a:xfrm>
            <a:off x="4572000" y="4221163"/>
            <a:ext cx="119856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031" descr="ipad_her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949" t="3960" r="18170" b="8228"/>
          <a:stretch>
            <a:fillRect/>
          </a:stretch>
        </p:blipFill>
        <p:spPr bwMode="auto">
          <a:xfrm>
            <a:off x="6227763" y="2276475"/>
            <a:ext cx="214788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034" descr="ANd9GcSCK6K2ISTuv0seBelXyi72LM-bPhyVdFs5bXk3k-QlKpnJI-P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3068638"/>
            <a:ext cx="389255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685800" y="9906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kumimoji="1" sz="2400">
                <a:solidFill>
                  <a:schemeClr val="tx1"/>
                </a:solidFill>
                <a:latin typeface="Times New Roman" pitchFamily="18" charset="0"/>
                <a:ea typeface="華康粗圓體" pitchFamily="49" charset="-120"/>
              </a:defRPr>
            </a:lvl1pPr>
            <a:lvl2pPr marL="742950" indent="-285750" defTabSz="762000" eaLnBrk="0" hangingPunct="0">
              <a:defRPr kumimoji="1" sz="2400">
                <a:solidFill>
                  <a:schemeClr val="tx1"/>
                </a:solidFill>
                <a:latin typeface="Times New Roman" pitchFamily="18" charset="0"/>
                <a:ea typeface="華康粗圓體" pitchFamily="49" charset="-120"/>
              </a:defRPr>
            </a:lvl2pPr>
            <a:lvl3pPr marL="1143000" indent="-228600" defTabSz="762000" eaLnBrk="0" hangingPunct="0">
              <a:defRPr kumimoji="1" sz="2400">
                <a:solidFill>
                  <a:schemeClr val="tx1"/>
                </a:solidFill>
                <a:latin typeface="Times New Roman" pitchFamily="18" charset="0"/>
                <a:ea typeface="華康粗圓體" pitchFamily="49" charset="-120"/>
              </a:defRPr>
            </a:lvl3pPr>
            <a:lvl4pPr marL="1600200" indent="-228600" defTabSz="762000" eaLnBrk="0" hangingPunct="0">
              <a:defRPr kumimoji="1" sz="2400">
                <a:solidFill>
                  <a:schemeClr val="tx1"/>
                </a:solidFill>
                <a:latin typeface="Times New Roman" pitchFamily="18" charset="0"/>
                <a:ea typeface="華康粗圓體" pitchFamily="49" charset="-120"/>
              </a:defRPr>
            </a:lvl4pPr>
            <a:lvl5pPr marL="2057400" indent="-228600" defTabSz="762000" eaLnBrk="0" hangingPunct="0">
              <a:defRPr kumimoji="1" sz="2400">
                <a:solidFill>
                  <a:schemeClr val="tx1"/>
                </a:solidFill>
                <a:latin typeface="Times New Roman" pitchFamily="18" charset="0"/>
                <a:ea typeface="華康粗圓體" pitchFamily="49"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spcBef>
                <a:spcPct val="50000"/>
              </a:spcBef>
            </a:pPr>
            <a:endParaRPr lang="en-US" altLang="zh-HK">
              <a:ea typeface="新細明體" pitchFamily="18" charset="-120"/>
            </a:endParaRPr>
          </a:p>
        </p:txBody>
      </p:sp>
      <p:sp>
        <p:nvSpPr>
          <p:cNvPr id="190470" name="Text Box 6"/>
          <p:cNvSpPr txBox="1">
            <a:spLocks noChangeArrowheads="1"/>
          </p:cNvSpPr>
          <p:nvPr/>
        </p:nvSpPr>
        <p:spPr bwMode="auto">
          <a:xfrm>
            <a:off x="1619250" y="620713"/>
            <a:ext cx="6477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kumimoji="1" sz="2400">
                <a:solidFill>
                  <a:schemeClr val="tx1"/>
                </a:solidFill>
                <a:latin typeface="Times New Roman" pitchFamily="18" charset="0"/>
                <a:ea typeface="華康粗圓體" pitchFamily="49" charset="-120"/>
              </a:defRPr>
            </a:lvl1pPr>
            <a:lvl2pPr marL="742950" indent="-285750" defTabSz="762000" eaLnBrk="0" hangingPunct="0">
              <a:defRPr kumimoji="1" sz="2400">
                <a:solidFill>
                  <a:schemeClr val="tx1"/>
                </a:solidFill>
                <a:latin typeface="Times New Roman" pitchFamily="18" charset="0"/>
                <a:ea typeface="華康粗圓體" pitchFamily="49" charset="-120"/>
              </a:defRPr>
            </a:lvl2pPr>
            <a:lvl3pPr marL="1143000" indent="-228600" defTabSz="762000" eaLnBrk="0" hangingPunct="0">
              <a:defRPr kumimoji="1" sz="2400">
                <a:solidFill>
                  <a:schemeClr val="tx1"/>
                </a:solidFill>
                <a:latin typeface="Times New Roman" pitchFamily="18" charset="0"/>
                <a:ea typeface="華康粗圓體" pitchFamily="49" charset="-120"/>
              </a:defRPr>
            </a:lvl3pPr>
            <a:lvl4pPr marL="1600200" indent="-228600" defTabSz="762000" eaLnBrk="0" hangingPunct="0">
              <a:defRPr kumimoji="1" sz="2400">
                <a:solidFill>
                  <a:schemeClr val="tx1"/>
                </a:solidFill>
                <a:latin typeface="Times New Roman" pitchFamily="18" charset="0"/>
                <a:ea typeface="華康粗圓體" pitchFamily="49" charset="-120"/>
              </a:defRPr>
            </a:lvl4pPr>
            <a:lvl5pPr marL="2057400" indent="-228600" defTabSz="762000" eaLnBrk="0" hangingPunct="0">
              <a:defRPr kumimoji="1" sz="2400">
                <a:solidFill>
                  <a:schemeClr val="tx1"/>
                </a:solidFill>
                <a:latin typeface="Times New Roman" pitchFamily="18" charset="0"/>
                <a:ea typeface="華康粗圓體" pitchFamily="49"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spcBef>
                <a:spcPct val="50000"/>
              </a:spcBef>
            </a:pPr>
            <a:r>
              <a:rPr lang="zh-TW" altLang="en-US" sz="3600" b="1" i="1">
                <a:solidFill>
                  <a:schemeClr val="hlink"/>
                </a:solidFill>
                <a:latin typeface="SimHei" pitchFamily="49" charset="-122"/>
                <a:ea typeface="SimHei" pitchFamily="49" charset="-122"/>
              </a:rPr>
              <a:t>電腦的程式是人編寫的，</a:t>
            </a:r>
          </a:p>
          <a:p>
            <a:pPr>
              <a:spcBef>
                <a:spcPct val="50000"/>
              </a:spcBef>
            </a:pPr>
            <a:r>
              <a:rPr lang="en-US" altLang="zh-TW" sz="3600" b="1" i="1">
                <a:solidFill>
                  <a:schemeClr val="hlink"/>
                </a:solidFill>
                <a:latin typeface="SimHei" pitchFamily="49" charset="-122"/>
                <a:ea typeface="SimHei" pitchFamily="49" charset="-122"/>
              </a:rPr>
              <a:t>DNA</a:t>
            </a:r>
            <a:r>
              <a:rPr lang="zh-TW" altLang="en-US" sz="3600" b="1" i="1">
                <a:solidFill>
                  <a:schemeClr val="hlink"/>
                </a:solidFill>
                <a:latin typeface="SimHei" pitchFamily="49" charset="-122"/>
                <a:ea typeface="SimHei" pitchFamily="49" charset="-122"/>
              </a:rPr>
              <a:t>的程式又是誰編寫的呢？</a:t>
            </a:r>
          </a:p>
        </p:txBody>
      </p:sp>
      <p:pic>
        <p:nvPicPr>
          <p:cNvPr id="32772" name="Picture 8" descr="ANd9GcSCK6K2ISTuv0seBelXyi72LM-bPhyVdFs5bXk3k-QlKpnJI-P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5725" y="3141663"/>
            <a:ext cx="389255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0470">
                                            <p:txEl>
                                              <p:pRg st="1" end="1"/>
                                            </p:txEl>
                                          </p:spTgt>
                                        </p:tgtEl>
                                        <p:attrNameLst>
                                          <p:attrName>style.visibility</p:attrName>
                                        </p:attrNameLst>
                                      </p:cBhvr>
                                      <p:to>
                                        <p:strVal val="visible"/>
                                      </p:to>
                                    </p:set>
                                    <p:animEffect transition="in" filter="dissolve">
                                      <p:cBhvr>
                                        <p:cTn id="7" dur="500"/>
                                        <p:tgtEl>
                                          <p:spTgt spid="1904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124075" y="2060575"/>
            <a:ext cx="5184775" cy="2530475"/>
          </a:xfrm>
          <a:prstGeom prst="rect">
            <a:avLst/>
          </a:prstGeom>
          <a:noFill/>
          <a:ln w="12700">
            <a:noFill/>
            <a:miter lim="800000"/>
            <a:headEnd/>
            <a:tailEnd/>
          </a:ln>
          <a:effectLst/>
        </p:spPr>
        <p:txBody>
          <a:bodyPr>
            <a:spAutoFit/>
          </a:bodyPr>
          <a:lstStyle/>
          <a:p>
            <a:pPr algn="ctr" defTabSz="762000" eaLnBrk="0" hangingPunct="0">
              <a:lnSpc>
                <a:spcPct val="120000"/>
              </a:lnSpc>
              <a:spcBef>
                <a:spcPct val="10000"/>
              </a:spcBef>
              <a:spcAft>
                <a:spcPct val="20000"/>
              </a:spcAft>
              <a:buSzPct val="100000"/>
              <a:buFont typeface="Monotype Sorts" pitchFamily="2" charset="2"/>
              <a:buNone/>
              <a:defRPr/>
            </a:pPr>
            <a:r>
              <a:rPr lang="zh-TW" altLang="en-US" sz="6600" b="1" dirty="0">
                <a:solidFill>
                  <a:srgbClr val="000099"/>
                </a:solidFill>
                <a:effectLst>
                  <a:outerShdw blurRad="38100" dist="38100" dir="2700000" algn="tl">
                    <a:srgbClr val="C0C0C0"/>
                  </a:outerShdw>
                </a:effectLst>
                <a:latin typeface="標楷體" pitchFamily="65" charset="-120"/>
                <a:ea typeface="標楷體" pitchFamily="65" charset="-120"/>
              </a:rPr>
              <a:t>宇宙萬物的共同特性</a:t>
            </a:r>
            <a:endParaRPr lang="zh-TW" altLang="en-US" sz="6600" b="1" dirty="0">
              <a:solidFill>
                <a:srgbClr val="000099"/>
              </a:solidFill>
              <a:effectLst>
                <a:outerShdw blurRad="38100" dist="38100" dir="2700000" algn="tl">
                  <a:srgbClr val="C0C0C0"/>
                </a:outerShdw>
              </a:effectLst>
              <a:ea typeface="方正楷體" pitchFamily="65"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447800" y="0"/>
            <a:ext cx="7467600" cy="152400"/>
          </a:xfrm>
        </p:spPr>
        <p:txBody>
          <a:bodyPr/>
          <a:lstStyle/>
          <a:p>
            <a:r>
              <a:rPr lang="en-US" altLang="zh-TW" smtClean="0"/>
              <a:t/>
            </a:r>
            <a:br>
              <a:rPr lang="en-US" altLang="zh-TW" smtClean="0"/>
            </a:br>
            <a:r>
              <a:rPr lang="en-US" altLang="zh-TW" smtClean="0"/>
              <a:t/>
            </a:r>
            <a:br>
              <a:rPr lang="en-US" altLang="zh-TW" smtClean="0"/>
            </a:br>
            <a:endParaRPr lang="en-US" altLang="zh-TW" smtClean="0"/>
          </a:p>
        </p:txBody>
      </p:sp>
      <p:sp>
        <p:nvSpPr>
          <p:cNvPr id="71683" name="Rectangle 3"/>
          <p:cNvSpPr>
            <a:spLocks noGrp="1" noChangeArrowheads="1"/>
          </p:cNvSpPr>
          <p:nvPr>
            <p:ph type="body" idx="1"/>
          </p:nvPr>
        </p:nvSpPr>
        <p:spPr>
          <a:xfrm>
            <a:off x="685800" y="1524000"/>
            <a:ext cx="8229600" cy="5257800"/>
          </a:xfrm>
        </p:spPr>
        <p:txBody>
          <a:bodyPr/>
          <a:lstStyle/>
          <a:p>
            <a:pPr marL="1238250" indent="-661988" defTabSz="952500">
              <a:buClr>
                <a:srgbClr val="F35B1B"/>
              </a:buClr>
              <a:buFont typeface="Monotype Sorts"/>
              <a:buChar char="F"/>
              <a:tabLst>
                <a:tab pos="1428750" algn="l"/>
              </a:tabLst>
            </a:pPr>
            <a:r>
              <a:rPr lang="zh-TW" altLang="en-US" sz="3600" b="1" smtClean="0">
                <a:solidFill>
                  <a:srgbClr val="008000"/>
                </a:solidFill>
                <a:latin typeface="華康中明體" pitchFamily="49" charset="-120"/>
                <a:ea typeface="華康中明體" pitchFamily="49" charset="-120"/>
              </a:rPr>
              <a:t>宇宙萬物的特性 </a:t>
            </a:r>
            <a:r>
              <a:rPr lang="en-US" altLang="zh-TW" sz="3600" b="1" smtClean="0">
                <a:solidFill>
                  <a:srgbClr val="008000"/>
                </a:solidFill>
                <a:latin typeface="華康中明體" pitchFamily="49" charset="-120"/>
                <a:ea typeface="華康中明體" pitchFamily="49" charset="-120"/>
              </a:rPr>
              <a:t>:</a:t>
            </a:r>
          </a:p>
          <a:p>
            <a:pPr marL="1238250" indent="-661988" defTabSz="952500">
              <a:buFontTx/>
              <a:buNone/>
              <a:tabLst>
                <a:tab pos="1428750" algn="l"/>
              </a:tabLst>
            </a:pPr>
            <a:r>
              <a:rPr lang="en-US" altLang="zh-TW" sz="3600" b="1" smtClean="0">
                <a:solidFill>
                  <a:srgbClr val="008000"/>
                </a:solidFill>
                <a:latin typeface="華康中明體" pitchFamily="49" charset="-120"/>
                <a:ea typeface="華康中明體" pitchFamily="49" charset="-120"/>
              </a:rPr>
              <a:t>   - </a:t>
            </a:r>
            <a:r>
              <a:rPr lang="zh-TW" altLang="en-US" sz="3600" b="1" smtClean="0">
                <a:solidFill>
                  <a:srgbClr val="008000"/>
                </a:solidFill>
                <a:latin typeface="華康中明體" pitchFamily="49" charset="-120"/>
                <a:ea typeface="華康中明體" pitchFamily="49" charset="-120"/>
              </a:rPr>
              <a:t>有規律</a:t>
            </a:r>
          </a:p>
          <a:p>
            <a:pPr marL="1238250" indent="-661988" defTabSz="952500">
              <a:buFontTx/>
              <a:buNone/>
              <a:tabLst>
                <a:tab pos="1428750" algn="l"/>
              </a:tabLst>
            </a:pPr>
            <a:r>
              <a:rPr lang="zh-TW" altLang="en-US" sz="3600" b="1" smtClean="0">
                <a:solidFill>
                  <a:srgbClr val="008000"/>
                </a:solidFill>
                <a:latin typeface="華康中明體" pitchFamily="49" charset="-120"/>
                <a:ea typeface="華康中明體" pitchFamily="49" charset="-120"/>
              </a:rPr>
              <a:t>   </a:t>
            </a:r>
            <a:r>
              <a:rPr lang="en-US" altLang="zh-TW" sz="3600" b="1" smtClean="0">
                <a:solidFill>
                  <a:srgbClr val="008000"/>
                </a:solidFill>
                <a:latin typeface="華康中明體" pitchFamily="49" charset="-120"/>
                <a:ea typeface="華康中明體" pitchFamily="49" charset="-120"/>
              </a:rPr>
              <a:t>- </a:t>
            </a:r>
            <a:r>
              <a:rPr lang="zh-TW" altLang="en-US" sz="3600" b="1" smtClean="0">
                <a:solidFill>
                  <a:srgbClr val="008000"/>
                </a:solidFill>
                <a:latin typeface="華康中明體" pitchFamily="49" charset="-120"/>
                <a:ea typeface="華康中明體" pitchFamily="49" charset="-120"/>
              </a:rPr>
              <a:t>受制於一些法則</a:t>
            </a:r>
          </a:p>
          <a:p>
            <a:pPr marL="1238250" indent="-661988" defTabSz="952500">
              <a:tabLst>
                <a:tab pos="1428750" algn="l"/>
              </a:tabLst>
            </a:pPr>
            <a:endParaRPr lang="zh-TW" altLang="en-US" sz="3600" b="1" smtClean="0">
              <a:solidFill>
                <a:srgbClr val="008000"/>
              </a:solidFill>
              <a:latin typeface="華康中明體" pitchFamily="49" charset="-120"/>
              <a:ea typeface="華康中明體" pitchFamily="49" charset="-120"/>
            </a:endParaRPr>
          </a:p>
          <a:p>
            <a:pPr marL="1238250" indent="-661988" defTabSz="952500">
              <a:buClr>
                <a:srgbClr val="F35B1B"/>
              </a:buClr>
              <a:buFont typeface="Monotype Sorts"/>
              <a:buChar char="F"/>
              <a:tabLst>
                <a:tab pos="1428750" algn="l"/>
              </a:tabLst>
            </a:pPr>
            <a:r>
              <a:rPr lang="zh-TW" altLang="en-US" sz="3600" b="1" smtClean="0">
                <a:solidFill>
                  <a:srgbClr val="008000"/>
                </a:solidFill>
                <a:latin typeface="華康中明體" pitchFamily="49" charset="-120"/>
                <a:ea typeface="華康中明體" pitchFamily="49" charset="-120"/>
              </a:rPr>
              <a:t>而萬物均依從這些自然法則             運作</a:t>
            </a:r>
          </a:p>
          <a:p>
            <a:pPr marL="1238250" indent="-661988" defTabSz="952500">
              <a:buFontTx/>
              <a:buNone/>
              <a:tabLst>
                <a:tab pos="1428750" algn="l"/>
              </a:tabLst>
            </a:pPr>
            <a:endParaRPr lang="zh-TW" altLang="en-US" sz="3600" b="1" smtClean="0">
              <a:solidFill>
                <a:srgbClr val="008000"/>
              </a:solidFill>
              <a:latin typeface="華康中明體" pitchFamily="49" charset="-120"/>
              <a:ea typeface="華康中明體" pitchFamily="49" charset="-12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683">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683">
                                            <p:txEl>
                                              <p:pRg st="1" end="1"/>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683">
                                            <p:txEl>
                                              <p:pRg st="2" end="2"/>
                                            </p:txEl>
                                          </p:spTgt>
                                        </p:tgtEl>
                                        <p:attrNameLst>
                                          <p:attrName>ppt_c</p:attrName>
                                        </p:attrNameLst>
                                      </p:cBhvr>
                                      <p:to>
                                        <a:schemeClr val="accent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683">
                                            <p:txEl>
                                              <p:pRg st="4" end="4"/>
                                            </p:txEl>
                                          </p:spTgt>
                                        </p:tgtEl>
                                        <p:attrNameLst>
                                          <p:attrName>style.visibility</p:attrName>
                                        </p:attrNameLst>
                                      </p:cBhvr>
                                      <p:to>
                                        <p:strVal val="visible"/>
                                      </p:to>
                                    </p:set>
                                    <p:anim calcmode="lin" valueType="num">
                                      <p:cBhvr additive="base">
                                        <p:cTn id="25" dur="500" fill="hold"/>
                                        <p:tgtEl>
                                          <p:spTgt spid="716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68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683">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p:txBody>
          <a:bodyPr/>
          <a:lstStyle/>
          <a:p>
            <a:r>
              <a:rPr lang="zh-TW" altLang="en-US" sz="5400" b="1" i="1" smtClean="0">
                <a:solidFill>
                  <a:srgbClr val="F35B1B"/>
                </a:solidFill>
                <a:latin typeface="方正粗圓"/>
                <a:ea typeface="方正粗圓"/>
                <a:cs typeface="方正粗圓"/>
              </a:rPr>
              <a:t>天地萬物均順從真主</a:t>
            </a:r>
          </a:p>
        </p:txBody>
      </p:sp>
      <p:sp>
        <p:nvSpPr>
          <p:cNvPr id="35843" name="Rectangle 1027"/>
          <p:cNvSpPr>
            <a:spLocks noGrp="1" noChangeArrowheads="1"/>
          </p:cNvSpPr>
          <p:nvPr>
            <p:ph type="body" idx="1"/>
          </p:nvPr>
        </p:nvSpPr>
        <p:spPr>
          <a:xfrm>
            <a:off x="990600" y="2286000"/>
            <a:ext cx="7729538" cy="4133850"/>
          </a:xfrm>
        </p:spPr>
        <p:txBody>
          <a:bodyPr/>
          <a:lstStyle/>
          <a:p>
            <a:pPr marL="95250" indent="4763" defTabSz="914400"/>
            <a:endParaRPr lang="en-US" altLang="zh-TW" sz="4000" b="1" smtClean="0">
              <a:solidFill>
                <a:srgbClr val="008000"/>
              </a:solidFill>
              <a:latin typeface="華康中明體" pitchFamily="49" charset="-120"/>
              <a:ea typeface="華康中明體" pitchFamily="49" charset="-120"/>
            </a:endParaRPr>
          </a:p>
          <a:p>
            <a:pPr marL="95250" indent="4763" defTabSz="914400">
              <a:buFontTx/>
              <a:buNone/>
            </a:pPr>
            <a:r>
              <a:rPr lang="en-US" altLang="zh-TW" sz="4000" b="1" smtClean="0">
                <a:solidFill>
                  <a:srgbClr val="008000"/>
                </a:solidFill>
                <a:latin typeface="華康中明體" pitchFamily="49" charset="-120"/>
                <a:ea typeface="華康中明體" pitchFamily="49" charset="-120"/>
              </a:rPr>
              <a:t>......</a:t>
            </a:r>
            <a:r>
              <a:rPr lang="zh-TW" altLang="en-US" sz="4000" b="1" smtClean="0">
                <a:solidFill>
                  <a:srgbClr val="008000"/>
                </a:solidFill>
                <a:latin typeface="華康中明體" pitchFamily="49" charset="-120"/>
                <a:ea typeface="華康中明體" pitchFamily="49" charset="-120"/>
              </a:rPr>
              <a:t>天地依祂的意志而堅定</a:t>
            </a:r>
            <a:r>
              <a:rPr lang="en-US" altLang="zh-TW" sz="4000" b="1" smtClean="0">
                <a:solidFill>
                  <a:srgbClr val="008000"/>
                </a:solidFill>
                <a:latin typeface="華康中明體" pitchFamily="49" charset="-120"/>
                <a:ea typeface="華康中明體" pitchFamily="49" charset="-120"/>
              </a:rPr>
              <a:t>,</a:t>
            </a:r>
          </a:p>
          <a:p>
            <a:pPr marL="95250" indent="4763" defTabSz="914400">
              <a:buFontTx/>
              <a:buNone/>
            </a:pPr>
            <a:r>
              <a:rPr lang="en-US" altLang="zh-TW" sz="4000" b="1" smtClean="0">
                <a:solidFill>
                  <a:srgbClr val="008000"/>
                </a:solidFill>
                <a:latin typeface="華康中明體" pitchFamily="49" charset="-120"/>
                <a:ea typeface="華康中明體" pitchFamily="49" charset="-120"/>
              </a:rPr>
              <a:t>......</a:t>
            </a:r>
            <a:r>
              <a:rPr lang="zh-TW" altLang="en-US" sz="4000" b="1" smtClean="0">
                <a:solidFill>
                  <a:srgbClr val="008000"/>
                </a:solidFill>
                <a:latin typeface="華康中明體" pitchFamily="49" charset="-120"/>
                <a:ea typeface="華康中明體" pitchFamily="49" charset="-120"/>
              </a:rPr>
              <a:t>天地萬物 </a:t>
            </a:r>
            <a:r>
              <a:rPr lang="en-US" altLang="zh-TW" sz="4000" b="1" smtClean="0">
                <a:solidFill>
                  <a:srgbClr val="008000"/>
                </a:solidFill>
                <a:latin typeface="華康中明體" pitchFamily="49" charset="-120"/>
                <a:ea typeface="華康中明體" pitchFamily="49" charset="-120"/>
              </a:rPr>
              <a:t>, </a:t>
            </a:r>
            <a:r>
              <a:rPr lang="zh-TW" altLang="en-US" sz="4000" b="1" smtClean="0">
                <a:solidFill>
                  <a:srgbClr val="008000"/>
                </a:solidFill>
                <a:latin typeface="華康中明體" pitchFamily="49" charset="-120"/>
                <a:ea typeface="華康中明體" pitchFamily="49" charset="-120"/>
              </a:rPr>
              <a:t>只是祂的 </a:t>
            </a:r>
            <a:r>
              <a:rPr lang="en-US" altLang="zh-TW" sz="4000" b="1" smtClean="0">
                <a:solidFill>
                  <a:srgbClr val="008000"/>
                </a:solidFill>
                <a:latin typeface="華康中明體" pitchFamily="49" charset="-120"/>
                <a:ea typeface="華康中明體" pitchFamily="49" charset="-120"/>
              </a:rPr>
              <a:t>; </a:t>
            </a:r>
            <a:r>
              <a:rPr lang="zh-TW" altLang="en-US" sz="4000" b="1" smtClean="0">
                <a:solidFill>
                  <a:srgbClr val="008000"/>
                </a:solidFill>
                <a:latin typeface="華康中明體" pitchFamily="49" charset="-120"/>
                <a:ea typeface="華康中明體" pitchFamily="49" charset="-120"/>
              </a:rPr>
              <a:t>一切都服從祂。</a:t>
            </a:r>
          </a:p>
          <a:p>
            <a:pPr marL="95250" indent="4763" defTabSz="914400">
              <a:buFontTx/>
              <a:buNone/>
            </a:pPr>
            <a:r>
              <a:rPr lang="zh-TW" altLang="en-US" sz="4000" b="1" smtClean="0">
                <a:solidFill>
                  <a:srgbClr val="F35B1B"/>
                </a:solidFill>
                <a:latin typeface="華康中明體" pitchFamily="49" charset="-120"/>
                <a:ea typeface="華康中明體" pitchFamily="49" charset="-120"/>
              </a:rPr>
              <a:t>       	     </a:t>
            </a:r>
            <a:r>
              <a:rPr lang="en-US" altLang="zh-TW" sz="2800" b="1" smtClean="0">
                <a:solidFill>
                  <a:srgbClr val="F35B1B"/>
                </a:solidFill>
                <a:latin typeface="細明體" pitchFamily="49" charset="-120"/>
                <a:ea typeface="細明體" pitchFamily="49" charset="-120"/>
              </a:rPr>
              <a:t>(</a:t>
            </a:r>
            <a:r>
              <a:rPr lang="zh-TW" altLang="en-US" sz="2800" b="1" smtClean="0">
                <a:solidFill>
                  <a:srgbClr val="F35B1B"/>
                </a:solidFill>
                <a:latin typeface="細明體" pitchFamily="49" charset="-120"/>
                <a:ea typeface="細明體" pitchFamily="49" charset="-120"/>
              </a:rPr>
              <a:t>古蘭經</a:t>
            </a:r>
            <a:r>
              <a:rPr lang="en-US" altLang="zh-TW" sz="2800" b="1" smtClean="0">
                <a:solidFill>
                  <a:srgbClr val="F35B1B"/>
                </a:solidFill>
                <a:latin typeface="細明體" pitchFamily="49" charset="-120"/>
                <a:ea typeface="細明體" pitchFamily="49" charset="-120"/>
              </a:rPr>
              <a:t>30</a:t>
            </a:r>
            <a:r>
              <a:rPr lang="zh-TW" altLang="en-US" sz="2800" b="1" smtClean="0">
                <a:solidFill>
                  <a:srgbClr val="F35B1B"/>
                </a:solidFill>
                <a:latin typeface="細明體" pitchFamily="49" charset="-120"/>
                <a:ea typeface="細明體" pitchFamily="49" charset="-120"/>
              </a:rPr>
              <a:t>章</a:t>
            </a:r>
            <a:r>
              <a:rPr lang="en-US" altLang="zh-TW" sz="2800" b="1" smtClean="0">
                <a:solidFill>
                  <a:srgbClr val="F35B1B"/>
                </a:solidFill>
                <a:latin typeface="細明體" pitchFamily="49" charset="-120"/>
                <a:ea typeface="細明體" pitchFamily="49" charset="-120"/>
              </a:rPr>
              <a:t>25-26</a:t>
            </a:r>
            <a:r>
              <a:rPr lang="zh-TW" altLang="en-US" sz="2800" b="1" smtClean="0">
                <a:solidFill>
                  <a:srgbClr val="F35B1B"/>
                </a:solidFill>
                <a:latin typeface="細明體" pitchFamily="49" charset="-120"/>
                <a:ea typeface="細明體" pitchFamily="49" charset="-120"/>
              </a:rPr>
              <a:t>節</a:t>
            </a:r>
            <a:r>
              <a:rPr lang="en-US" altLang="zh-TW" sz="2800" b="1" smtClean="0">
                <a:solidFill>
                  <a:srgbClr val="F35B1B"/>
                </a:solidFill>
                <a:latin typeface="細明體" pitchFamily="49" charset="-120"/>
                <a:ea typeface="細明體" pitchFamily="49" charset="-120"/>
              </a:rPr>
              <a:t>)</a:t>
            </a:r>
          </a:p>
        </p:txBody>
      </p:sp>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03" name="Text Box 1027"/>
          <p:cNvSpPr txBox="1">
            <a:spLocks noChangeArrowheads="1"/>
          </p:cNvSpPr>
          <p:nvPr/>
        </p:nvSpPr>
        <p:spPr bwMode="auto">
          <a:xfrm>
            <a:off x="1763713" y="2667000"/>
            <a:ext cx="5832475" cy="1323975"/>
          </a:xfrm>
          <a:prstGeom prst="rect">
            <a:avLst/>
          </a:prstGeom>
          <a:noFill/>
          <a:ln w="12700">
            <a:noFill/>
            <a:miter lim="800000"/>
            <a:headEnd/>
            <a:tailEnd/>
          </a:ln>
          <a:effectLst/>
        </p:spPr>
        <p:txBody>
          <a:bodyPr>
            <a:spAutoFit/>
          </a:bodyPr>
          <a:lstStyle/>
          <a:p>
            <a:pPr algn="ctr" defTabSz="762000" eaLnBrk="0" hangingPunct="0">
              <a:spcBef>
                <a:spcPct val="50000"/>
              </a:spcBef>
              <a:defRPr/>
            </a:pPr>
            <a:r>
              <a:rPr lang="zh-TW" altLang="en-US" sz="8000" b="1" dirty="0">
                <a:solidFill>
                  <a:srgbClr val="000099"/>
                </a:solidFill>
                <a:effectLst>
                  <a:outerShdw blurRad="38100" dist="38100" dir="2700000" algn="tl">
                    <a:srgbClr val="C0C0C0"/>
                  </a:outerShdw>
                </a:effectLst>
                <a:latin typeface="標楷體" pitchFamily="65" charset="-120"/>
                <a:ea typeface="標楷體" pitchFamily="65" charset="-120"/>
              </a:rPr>
              <a:t>奇妙的世界</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2195513" y="2060575"/>
            <a:ext cx="4794250" cy="2751138"/>
          </a:xfrm>
          <a:prstGeom prst="rect">
            <a:avLst/>
          </a:prstGeom>
          <a:noFill/>
          <a:ln w="12700">
            <a:noFill/>
            <a:miter lim="800000"/>
            <a:headEnd/>
            <a:tailEnd/>
          </a:ln>
          <a:effectLst/>
        </p:spPr>
        <p:txBody>
          <a:bodyPr>
            <a:spAutoFit/>
          </a:bodyPr>
          <a:lstStyle/>
          <a:p>
            <a:pPr algn="ctr" defTabSz="762000" eaLnBrk="0" hangingPunct="0">
              <a:lnSpc>
                <a:spcPct val="120000"/>
              </a:lnSpc>
              <a:spcBef>
                <a:spcPct val="10000"/>
              </a:spcBef>
              <a:spcAft>
                <a:spcPct val="20000"/>
              </a:spcAft>
              <a:buSzPct val="100000"/>
              <a:buFont typeface="Monotype Sorts" pitchFamily="2" charset="2"/>
              <a:buNone/>
              <a:defRPr/>
            </a:pPr>
            <a:r>
              <a:rPr lang="en-US" altLang="zh-TW" sz="7200" b="1" dirty="0">
                <a:solidFill>
                  <a:srgbClr val="000099"/>
                </a:solidFill>
                <a:effectLst>
                  <a:outerShdw blurRad="38100" dist="38100" dir="2700000" algn="tl">
                    <a:srgbClr val="C0C0C0"/>
                  </a:outerShdw>
                </a:effectLst>
                <a:latin typeface="標楷體" pitchFamily="65" charset="-120"/>
                <a:ea typeface="標楷體" pitchFamily="65" charset="-120"/>
              </a:rPr>
              <a:t>『</a:t>
            </a:r>
            <a:r>
              <a:rPr lang="zh-TW" altLang="en-US" sz="7200" b="1" dirty="0">
                <a:solidFill>
                  <a:srgbClr val="000099"/>
                </a:solidFill>
                <a:effectLst>
                  <a:outerShdw blurRad="38100" dist="38100" dir="2700000" algn="tl">
                    <a:srgbClr val="C0C0C0"/>
                  </a:outerShdw>
                </a:effectLst>
                <a:latin typeface="標楷體" pitchFamily="65" charset="-120"/>
                <a:ea typeface="標楷體" pitchFamily="65" charset="-120"/>
              </a:rPr>
              <a:t>伊斯蘭</a:t>
            </a:r>
            <a:r>
              <a:rPr lang="en-US" altLang="zh-TW" sz="7200" b="1" dirty="0">
                <a:solidFill>
                  <a:srgbClr val="000099"/>
                </a:solidFill>
                <a:effectLst>
                  <a:outerShdw blurRad="38100" dist="38100" dir="2700000" algn="tl">
                    <a:srgbClr val="C0C0C0"/>
                  </a:outerShdw>
                </a:effectLst>
                <a:latin typeface="標楷體" pitchFamily="65" charset="-120"/>
                <a:ea typeface="標楷體" pitchFamily="65" charset="-120"/>
              </a:rPr>
              <a:t>』</a:t>
            </a:r>
            <a:r>
              <a:rPr lang="zh-TW" altLang="en-US" sz="7200" b="1" dirty="0">
                <a:solidFill>
                  <a:srgbClr val="000099"/>
                </a:solidFill>
                <a:effectLst>
                  <a:outerShdw blurRad="38100" dist="38100" dir="2700000" algn="tl">
                    <a:srgbClr val="C0C0C0"/>
                  </a:outerShdw>
                </a:effectLst>
                <a:latin typeface="標楷體" pitchFamily="65" charset="-120"/>
                <a:ea typeface="標楷體" pitchFamily="65" charset="-120"/>
              </a:rPr>
              <a:t>的意義</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9186" name="Picture 2" descr="Sli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7075"/>
            <a:ext cx="4786313"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Islam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395288"/>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88" name="Picture 4" descr="Islam_2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6700" y="395288"/>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7235825" y="404813"/>
            <a:ext cx="1223963"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8800">
                <a:latin typeface="Arial" pitchFamily="34" charset="0"/>
                <a:ea typeface="標楷體" pitchFamily="65" charset="-120"/>
              </a:rPr>
              <a:t>伊斯蘭</a:t>
            </a:r>
          </a:p>
        </p:txBody>
      </p:sp>
      <p:sp>
        <p:nvSpPr>
          <p:cNvPr id="37894" name="Text Box 6"/>
          <p:cNvSpPr txBox="1">
            <a:spLocks noChangeArrowheads="1"/>
          </p:cNvSpPr>
          <p:nvPr/>
        </p:nvSpPr>
        <p:spPr bwMode="auto">
          <a:xfrm>
            <a:off x="250825" y="836613"/>
            <a:ext cx="24479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7200" b="1" i="1">
                <a:ea typeface="新細明體" pitchFamily="18" charset="-120"/>
              </a:rPr>
              <a:t>Islam</a:t>
            </a:r>
          </a:p>
        </p:txBody>
      </p:sp>
      <p:sp>
        <p:nvSpPr>
          <p:cNvPr id="37895" name="Rectangle 7"/>
          <p:cNvSpPr>
            <a:spLocks noChangeArrowheads="1"/>
          </p:cNvSpPr>
          <p:nvPr/>
        </p:nvSpPr>
        <p:spPr bwMode="auto">
          <a:xfrm>
            <a:off x="6084888" y="404813"/>
            <a:ext cx="5413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ar-SA" altLang="zh-TW" sz="13000" b="1">
                <a:latin typeface="Arial" pitchFamily="34" charset="0"/>
                <a:cs typeface="Arial" pitchFamily="34" charset="0"/>
              </a:rPr>
              <a:t>ا</a:t>
            </a:r>
            <a:endParaRPr lang="en-US" altLang="zh-TW" sz="13000" b="1">
              <a:latin typeface="Arial" pitchFamily="34" charset="0"/>
              <a:cs typeface="Arial"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49188"/>
                                        </p:tgtEl>
                                        <p:attrNameLst>
                                          <p:attrName>style.visibility</p:attrName>
                                        </p:attrNameLst>
                                      </p:cBhvr>
                                      <p:to>
                                        <p:strVal val="visible"/>
                                      </p:to>
                                    </p:set>
                                    <p:animEffect transition="in" filter="strips(downLeft)">
                                      <p:cBhvr>
                                        <p:cTn id="7" dur="2000"/>
                                        <p:tgtEl>
                                          <p:spTgt spid="349188"/>
                                        </p:tgtEl>
                                      </p:cBhvr>
                                    </p:animEffect>
                                  </p:childTnLst>
                                </p:cTn>
                              </p:par>
                              <p:par>
                                <p:cTn id="8" presetID="18" presetClass="entr" presetSubtype="12" fill="hold" nodeType="withEffect">
                                  <p:stCondLst>
                                    <p:cond delay="0"/>
                                  </p:stCondLst>
                                  <p:childTnLst>
                                    <p:set>
                                      <p:cBhvr>
                                        <p:cTn id="9" dur="1" fill="hold">
                                          <p:stCondLst>
                                            <p:cond delay="0"/>
                                          </p:stCondLst>
                                        </p:cTn>
                                        <p:tgtEl>
                                          <p:spTgt spid="349186"/>
                                        </p:tgtEl>
                                        <p:attrNameLst>
                                          <p:attrName>style.visibility</p:attrName>
                                        </p:attrNameLst>
                                      </p:cBhvr>
                                      <p:to>
                                        <p:strVal val="visible"/>
                                      </p:to>
                                    </p:set>
                                    <p:animEffect transition="in" filter="strips(downLeft)">
                                      <p:cBhvr>
                                        <p:cTn id="10" dur="500"/>
                                        <p:tgtEl>
                                          <p:spTgt spid="349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altLang="zh-HK" smtClean="0"/>
          </a:p>
        </p:txBody>
      </p:sp>
      <p:sp>
        <p:nvSpPr>
          <p:cNvPr id="38915" name="Rectangle 3"/>
          <p:cNvSpPr>
            <a:spLocks noGrp="1" noChangeArrowheads="1"/>
          </p:cNvSpPr>
          <p:nvPr>
            <p:ph type="body" idx="1"/>
          </p:nvPr>
        </p:nvSpPr>
        <p:spPr/>
        <p:txBody>
          <a:bodyPr/>
          <a:lstStyle/>
          <a:p>
            <a:pPr eaLnBrk="1" hangingPunct="1"/>
            <a:endParaRPr lang="en-US" altLang="zh-HK" smtClean="0"/>
          </a:p>
        </p:txBody>
      </p:sp>
      <p:pic>
        <p:nvPicPr>
          <p:cNvPr id="38916" name="Picture 4" descr="Slide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B274B"/>
            </a:gs>
            <a:gs pos="100000">
              <a:srgbClr val="6686A9"/>
            </a:gs>
          </a:gsLst>
          <a:lin ang="2700000" scaled="1"/>
        </a:gradFill>
        <a:effectLst/>
      </p:bgPr>
    </p:bg>
    <p:spTree>
      <p:nvGrpSpPr>
        <p:cNvPr id="1" name=""/>
        <p:cNvGrpSpPr/>
        <p:nvPr/>
      </p:nvGrpSpPr>
      <p:grpSpPr>
        <a:xfrm>
          <a:off x="0" y="0"/>
          <a:ext cx="0" cy="0"/>
          <a:chOff x="0" y="0"/>
          <a:chExt cx="0" cy="0"/>
        </a:xfrm>
      </p:grpSpPr>
      <p:sp>
        <p:nvSpPr>
          <p:cNvPr id="353282" name="Rectangle 2"/>
          <p:cNvSpPr>
            <a:spLocks noGrp="1" noChangeArrowheads="1"/>
          </p:cNvSpPr>
          <p:nvPr>
            <p:ph type="body" idx="1"/>
          </p:nvPr>
        </p:nvSpPr>
        <p:spPr>
          <a:xfrm>
            <a:off x="457200" y="404813"/>
            <a:ext cx="8229600" cy="5721350"/>
          </a:xfrm>
        </p:spPr>
        <p:txBody>
          <a:bodyPr/>
          <a:lstStyle/>
          <a:p>
            <a:pPr marL="452438" indent="-452438" eaLnBrk="1" hangingPunct="1">
              <a:spcBef>
                <a:spcPct val="60000"/>
              </a:spcBef>
              <a:buFontTx/>
              <a:buNone/>
            </a:pPr>
            <a:r>
              <a:rPr lang="zh-TW" altLang="en-US" sz="3600" b="1" smtClean="0">
                <a:solidFill>
                  <a:srgbClr val="FFFF99"/>
                </a:solidFill>
                <a:ea typeface="標楷體" pitchFamily="65" charset="-120"/>
              </a:rPr>
              <a:t>對全能真主應有的態度：</a:t>
            </a:r>
          </a:p>
          <a:p>
            <a:pPr marL="452438" indent="-452438" eaLnBrk="1" hangingPunct="1">
              <a:spcBef>
                <a:spcPct val="60000"/>
              </a:spcBef>
            </a:pPr>
            <a:r>
              <a:rPr lang="zh-TW" altLang="en-US" smtClean="0">
                <a:solidFill>
                  <a:srgbClr val="FFFF99"/>
                </a:solidFill>
                <a:latin typeface="標楷體" pitchFamily="65" charset="-120"/>
                <a:ea typeface="標楷體" pitchFamily="65" charset="-120"/>
              </a:rPr>
              <a:t>絕對順從真主的意願</a:t>
            </a:r>
          </a:p>
          <a:p>
            <a:pPr marL="452438" indent="-452438" eaLnBrk="1" hangingPunct="1">
              <a:spcBef>
                <a:spcPct val="60000"/>
              </a:spcBef>
            </a:pPr>
            <a:r>
              <a:rPr lang="zh-TW" altLang="en-US" smtClean="0">
                <a:solidFill>
                  <a:srgbClr val="FFFF99"/>
                </a:solidFill>
                <a:latin typeface="標楷體" pitchFamily="65" charset="-120"/>
                <a:ea typeface="標楷體" pitchFamily="65" charset="-120"/>
              </a:rPr>
              <a:t>完全歸順祂的命令</a:t>
            </a:r>
          </a:p>
          <a:p>
            <a:pPr marL="452438" indent="-452438" eaLnBrk="1" hangingPunct="1">
              <a:spcBef>
                <a:spcPct val="60000"/>
              </a:spcBef>
            </a:pPr>
            <a:r>
              <a:rPr lang="zh-TW" altLang="en-US" smtClean="0">
                <a:solidFill>
                  <a:srgbClr val="FFFF99"/>
                </a:solidFill>
                <a:latin typeface="標楷體" pitchFamily="65" charset="-120"/>
                <a:ea typeface="標楷體" pitchFamily="65" charset="-120"/>
              </a:rPr>
              <a:t>全心全意、至誠地順服於真主</a:t>
            </a:r>
          </a:p>
          <a:p>
            <a:pPr marL="452438" indent="-452438" eaLnBrk="1" hangingPunct="1">
              <a:spcBef>
                <a:spcPct val="60000"/>
              </a:spcBef>
            </a:pPr>
            <a:r>
              <a:rPr lang="zh-TW" altLang="en-US" smtClean="0">
                <a:solidFill>
                  <a:srgbClr val="FFFF99"/>
                </a:solidFill>
                <a:latin typeface="標楷體" pitchFamily="65" charset="-120"/>
                <a:ea typeface="標楷體" pitchFamily="65" charset="-120"/>
              </a:rPr>
              <a:t>儘管無其他人監察，仍會依照真主的意旨 行事，和平順服地執行真主的命令</a:t>
            </a:r>
          </a:p>
          <a:p>
            <a:pPr marL="452438" indent="-452438" eaLnBrk="1" hangingPunct="1">
              <a:spcBef>
                <a:spcPct val="60000"/>
              </a:spcBef>
            </a:pPr>
            <a:r>
              <a:rPr lang="zh-TW" altLang="en-US" smtClean="0">
                <a:solidFill>
                  <a:srgbClr val="FFFF99"/>
                </a:solidFill>
                <a:latin typeface="標楷體" pitchFamily="65" charset="-120"/>
                <a:ea typeface="標楷體" pitchFamily="65" charset="-120"/>
              </a:rPr>
              <a:t>以上各點，均包括在「伊斯蘭」</a:t>
            </a:r>
            <a:r>
              <a:rPr lang="en-US" altLang="zh-TW" smtClean="0">
                <a:solidFill>
                  <a:srgbClr val="FFFF99"/>
                </a:solidFill>
                <a:ea typeface="標楷體" pitchFamily="65" charset="-120"/>
                <a:cs typeface="Times New Roman" pitchFamily="18" charset="0"/>
              </a:rPr>
              <a:t>(</a:t>
            </a:r>
            <a:r>
              <a:rPr lang="en-US" altLang="zh-TW" b="1" i="1" smtClean="0">
                <a:solidFill>
                  <a:srgbClr val="FFFF99"/>
                </a:solidFill>
                <a:ea typeface="標楷體" pitchFamily="65" charset="-120"/>
                <a:cs typeface="Times New Roman" pitchFamily="18" charset="0"/>
              </a:rPr>
              <a:t>Islam</a:t>
            </a:r>
            <a:r>
              <a:rPr lang="en-US" altLang="zh-TW" smtClean="0">
                <a:solidFill>
                  <a:srgbClr val="FFFF99"/>
                </a:solidFill>
                <a:ea typeface="標楷體" pitchFamily="65" charset="-120"/>
                <a:cs typeface="Times New Roman" pitchFamily="18" charset="0"/>
              </a:rPr>
              <a:t>)</a:t>
            </a:r>
            <a:r>
              <a:rPr lang="zh-TW" altLang="en-US" smtClean="0">
                <a:solidFill>
                  <a:srgbClr val="FFFF99"/>
                </a:solidFill>
                <a:latin typeface="標楷體" pitchFamily="65" charset="-120"/>
                <a:ea typeface="標楷體" pitchFamily="65" charset="-120"/>
              </a:rPr>
              <a:t>的意義之內</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3282">
                                            <p:txEl>
                                              <p:pRg st="1" end="1"/>
                                            </p:txEl>
                                          </p:spTgt>
                                        </p:tgtEl>
                                        <p:attrNameLst>
                                          <p:attrName>style.visibility</p:attrName>
                                        </p:attrNameLst>
                                      </p:cBhvr>
                                      <p:to>
                                        <p:strVal val="visible"/>
                                      </p:to>
                                    </p:set>
                                    <p:animEffect transition="in" filter="dissolve">
                                      <p:cBhvr>
                                        <p:cTn id="7" dur="500"/>
                                        <p:tgtEl>
                                          <p:spTgt spid="35328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53282">
                                            <p:txEl>
                                              <p:pRg st="2" end="2"/>
                                            </p:txEl>
                                          </p:spTgt>
                                        </p:tgtEl>
                                        <p:attrNameLst>
                                          <p:attrName>style.visibility</p:attrName>
                                        </p:attrNameLst>
                                      </p:cBhvr>
                                      <p:to>
                                        <p:strVal val="visible"/>
                                      </p:to>
                                    </p:set>
                                    <p:animEffect transition="in" filter="dissolve">
                                      <p:cBhvr>
                                        <p:cTn id="12" dur="500"/>
                                        <p:tgtEl>
                                          <p:spTgt spid="35328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53282">
                                            <p:txEl>
                                              <p:pRg st="3" end="3"/>
                                            </p:txEl>
                                          </p:spTgt>
                                        </p:tgtEl>
                                        <p:attrNameLst>
                                          <p:attrName>style.visibility</p:attrName>
                                        </p:attrNameLst>
                                      </p:cBhvr>
                                      <p:to>
                                        <p:strVal val="visible"/>
                                      </p:to>
                                    </p:set>
                                    <p:animEffect transition="in" filter="dissolve">
                                      <p:cBhvr>
                                        <p:cTn id="17" dur="500"/>
                                        <p:tgtEl>
                                          <p:spTgt spid="35328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53282">
                                            <p:txEl>
                                              <p:pRg st="4" end="4"/>
                                            </p:txEl>
                                          </p:spTgt>
                                        </p:tgtEl>
                                        <p:attrNameLst>
                                          <p:attrName>style.visibility</p:attrName>
                                        </p:attrNameLst>
                                      </p:cBhvr>
                                      <p:to>
                                        <p:strVal val="visible"/>
                                      </p:to>
                                    </p:set>
                                    <p:animEffect transition="in" filter="dissolve">
                                      <p:cBhvr>
                                        <p:cTn id="22" dur="500"/>
                                        <p:tgtEl>
                                          <p:spTgt spid="35328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53282">
                                            <p:txEl>
                                              <p:pRg st="5" end="5"/>
                                            </p:txEl>
                                          </p:spTgt>
                                        </p:tgtEl>
                                        <p:attrNameLst>
                                          <p:attrName>style.visibility</p:attrName>
                                        </p:attrNameLst>
                                      </p:cBhvr>
                                      <p:to>
                                        <p:strVal val="visible"/>
                                      </p:to>
                                    </p:set>
                                    <p:animEffect transition="in" filter="dissolve">
                                      <p:cBhvr>
                                        <p:cTn id="27" dur="500"/>
                                        <p:tgtEl>
                                          <p:spTgt spid="3532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lid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lid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lid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323850" y="1554163"/>
            <a:ext cx="10795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8000">
                <a:latin typeface="Arial" pitchFamily="34" charset="0"/>
                <a:ea typeface="標楷體" pitchFamily="65" charset="-120"/>
              </a:rPr>
              <a:t>穆斯林</a:t>
            </a:r>
          </a:p>
        </p:txBody>
      </p:sp>
      <p:sp>
        <p:nvSpPr>
          <p:cNvPr id="359428" name="Text Box 4"/>
          <p:cNvSpPr txBox="1">
            <a:spLocks noChangeArrowheads="1"/>
          </p:cNvSpPr>
          <p:nvPr/>
        </p:nvSpPr>
        <p:spPr bwMode="auto">
          <a:xfrm>
            <a:off x="8086725" y="1700213"/>
            <a:ext cx="7334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3600" b="1">
                <a:latin typeface="Arial" pitchFamily="34" charset="0"/>
                <a:ea typeface="新細明體" pitchFamily="18" charset="-120"/>
              </a:rPr>
              <a:t>完全誠意順從真主</a:t>
            </a:r>
          </a:p>
        </p:txBody>
      </p:sp>
      <p:sp>
        <p:nvSpPr>
          <p:cNvPr id="43013" name="Text Box 5"/>
          <p:cNvSpPr txBox="1">
            <a:spLocks noChangeArrowheads="1"/>
          </p:cNvSpPr>
          <p:nvPr/>
        </p:nvSpPr>
        <p:spPr bwMode="auto">
          <a:xfrm>
            <a:off x="358775" y="6021388"/>
            <a:ext cx="8424863"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spcBef>
                <a:spcPct val="50000"/>
              </a:spcBef>
            </a:pPr>
            <a:endParaRPr lang="en-US" altLang="zh-HK" sz="3600" i="1">
              <a:latin typeface="Arial" pitchFamily="34" charset="0"/>
              <a:ea typeface="標楷體" pitchFamily="65" charset="-120"/>
            </a:endParaRPr>
          </a:p>
        </p:txBody>
      </p:sp>
      <p:sp>
        <p:nvSpPr>
          <p:cNvPr id="359430" name="Text Box 6"/>
          <p:cNvSpPr txBox="1">
            <a:spLocks noChangeArrowheads="1"/>
          </p:cNvSpPr>
          <p:nvPr/>
        </p:nvSpPr>
        <p:spPr bwMode="auto">
          <a:xfrm>
            <a:off x="466725" y="5876925"/>
            <a:ext cx="8208963"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spcBef>
                <a:spcPct val="50000"/>
              </a:spcBef>
            </a:pPr>
            <a:r>
              <a:rPr lang="zh-TW" altLang="en-US" sz="3600">
                <a:latin typeface="Arial" pitchFamily="34" charset="0"/>
                <a:ea typeface="標楷體" pitchFamily="65" charset="-120"/>
              </a:rPr>
              <a:t>順從上主的旨意而達致和平</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9428"/>
                                        </p:tgtEl>
                                        <p:attrNameLst>
                                          <p:attrName>style.visibility</p:attrName>
                                        </p:attrNameLst>
                                      </p:cBhvr>
                                      <p:to>
                                        <p:strVal val="visible"/>
                                      </p:to>
                                    </p:set>
                                    <p:anim calcmode="lin" valueType="num">
                                      <p:cBhvr>
                                        <p:cTn id="7" dur="1000" fill="hold"/>
                                        <p:tgtEl>
                                          <p:spTgt spid="359428"/>
                                        </p:tgtEl>
                                        <p:attrNameLst>
                                          <p:attrName>ppt_w</p:attrName>
                                        </p:attrNameLst>
                                      </p:cBhvr>
                                      <p:tavLst>
                                        <p:tav tm="0">
                                          <p:val>
                                            <p:strVal val="#ppt_w*0.70"/>
                                          </p:val>
                                        </p:tav>
                                        <p:tav tm="100000">
                                          <p:val>
                                            <p:strVal val="#ppt_w"/>
                                          </p:val>
                                        </p:tav>
                                      </p:tavLst>
                                    </p:anim>
                                    <p:anim calcmode="lin" valueType="num">
                                      <p:cBhvr>
                                        <p:cTn id="8" dur="1000" fill="hold"/>
                                        <p:tgtEl>
                                          <p:spTgt spid="359428"/>
                                        </p:tgtEl>
                                        <p:attrNameLst>
                                          <p:attrName>ppt_h</p:attrName>
                                        </p:attrNameLst>
                                      </p:cBhvr>
                                      <p:tavLst>
                                        <p:tav tm="0">
                                          <p:val>
                                            <p:strVal val="#ppt_h"/>
                                          </p:val>
                                        </p:tav>
                                        <p:tav tm="100000">
                                          <p:val>
                                            <p:strVal val="#ppt_h"/>
                                          </p:val>
                                        </p:tav>
                                      </p:tavLst>
                                    </p:anim>
                                    <p:animEffect transition="in" filter="fade">
                                      <p:cBhvr>
                                        <p:cTn id="9" dur="1000"/>
                                        <p:tgtEl>
                                          <p:spTgt spid="3594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359430"/>
                                        </p:tgtEl>
                                        <p:attrNameLst>
                                          <p:attrName>style.visibility</p:attrName>
                                        </p:attrNameLst>
                                      </p:cBhvr>
                                      <p:to>
                                        <p:strVal val="visible"/>
                                      </p:to>
                                    </p:set>
                                    <p:animEffect transition="in" filter="strips(downRight)">
                                      <p:cBhvr>
                                        <p:cTn id="14" dur="500"/>
                                        <p:tgtEl>
                                          <p:spTgt spid="359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p:bldP spid="35943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76200"/>
            <a:ext cx="7772400" cy="1143000"/>
          </a:xfrm>
        </p:spPr>
        <p:txBody>
          <a:bodyPr/>
          <a:lstStyle/>
          <a:p>
            <a:r>
              <a:rPr lang="en-US" altLang="zh-TW" sz="5400" b="1" smtClean="0">
                <a:solidFill>
                  <a:srgbClr val="F76681"/>
                </a:solidFill>
                <a:latin typeface="華康粗圓體" pitchFamily="49" charset="-120"/>
                <a:ea typeface="華康粗圓體" pitchFamily="49" charset="-120"/>
              </a:rPr>
              <a:t>『</a:t>
            </a:r>
            <a:r>
              <a:rPr lang="zh-TW" altLang="en-US" sz="5400" b="1" smtClean="0">
                <a:solidFill>
                  <a:srgbClr val="E5405D"/>
                </a:solidFill>
                <a:latin typeface="華康粗圓體" pitchFamily="49" charset="-120"/>
                <a:ea typeface="華康粗圓體" pitchFamily="49" charset="-120"/>
              </a:rPr>
              <a:t>伊斯蘭</a:t>
            </a:r>
            <a:r>
              <a:rPr lang="en-US" altLang="zh-TW" sz="5400" b="1" smtClean="0">
                <a:solidFill>
                  <a:srgbClr val="E5405D"/>
                </a:solidFill>
                <a:latin typeface="華康粗圓體" pitchFamily="49" charset="-120"/>
                <a:ea typeface="華康粗圓體" pitchFamily="49" charset="-120"/>
              </a:rPr>
              <a:t>』</a:t>
            </a:r>
            <a:r>
              <a:rPr lang="zh-TW" altLang="en-US" sz="5400" b="1" smtClean="0">
                <a:solidFill>
                  <a:srgbClr val="E5405D"/>
                </a:solidFill>
                <a:latin typeface="華康粗圓體" pitchFamily="49" charset="-120"/>
                <a:ea typeface="華康粗圓體" pitchFamily="49" charset="-120"/>
              </a:rPr>
              <a:t>是真主的選擇</a:t>
            </a:r>
          </a:p>
        </p:txBody>
      </p:sp>
      <p:sp>
        <p:nvSpPr>
          <p:cNvPr id="116739" name="Rectangle 3"/>
          <p:cNvSpPr>
            <a:spLocks noGrp="1" noChangeArrowheads="1"/>
          </p:cNvSpPr>
          <p:nvPr>
            <p:ph type="body" idx="1"/>
          </p:nvPr>
        </p:nvSpPr>
        <p:spPr>
          <a:xfrm>
            <a:off x="381000" y="2895600"/>
            <a:ext cx="8534400" cy="3429000"/>
          </a:xfrm>
        </p:spPr>
        <p:txBody>
          <a:bodyPr/>
          <a:lstStyle/>
          <a:p>
            <a:pPr defTabSz="914400">
              <a:lnSpc>
                <a:spcPct val="135000"/>
              </a:lnSpc>
              <a:buFont typeface="Monotype Sorts"/>
              <a:buChar char=" "/>
            </a:pPr>
            <a:r>
              <a:rPr lang="en-US" altLang="zh-TW" sz="4000" b="1" smtClean="0">
                <a:solidFill>
                  <a:schemeClr val="tx2"/>
                </a:solidFill>
                <a:latin typeface="華康中明體" pitchFamily="49" charset="-120"/>
                <a:ea typeface="華康中明體" pitchFamily="49" charset="-120"/>
              </a:rPr>
              <a:t>...</a:t>
            </a:r>
            <a:r>
              <a:rPr lang="zh-TW" altLang="en-US" sz="4000" b="1" smtClean="0">
                <a:solidFill>
                  <a:schemeClr val="tx2"/>
                </a:solidFill>
                <a:latin typeface="華康中明體" pitchFamily="49" charset="-120"/>
                <a:ea typeface="華康中明體" pitchFamily="49" charset="-120"/>
              </a:rPr>
              <a:t>今天</a:t>
            </a:r>
            <a:r>
              <a:rPr lang="en-US" altLang="zh-TW" sz="4000" b="1" smtClean="0">
                <a:solidFill>
                  <a:schemeClr val="tx2"/>
                </a:solidFill>
                <a:latin typeface="華康中明體" pitchFamily="49" charset="-120"/>
                <a:ea typeface="華康中明體" pitchFamily="49" charset="-120"/>
              </a:rPr>
              <a:t>,</a:t>
            </a:r>
            <a:r>
              <a:rPr lang="zh-TW" altLang="en-US" sz="4000" b="1" smtClean="0">
                <a:solidFill>
                  <a:schemeClr val="tx2"/>
                </a:solidFill>
                <a:latin typeface="華康中明體" pitchFamily="49" charset="-120"/>
                <a:ea typeface="華康中明體" pitchFamily="49" charset="-120"/>
              </a:rPr>
              <a:t>我已為你們成全你們的宗教</a:t>
            </a:r>
            <a:r>
              <a:rPr lang="en-US" altLang="zh-TW" sz="4000" b="1" smtClean="0">
                <a:solidFill>
                  <a:schemeClr val="tx2"/>
                </a:solidFill>
                <a:latin typeface="華康中明體" pitchFamily="49" charset="-120"/>
                <a:ea typeface="華康中明體" pitchFamily="49" charset="-120"/>
              </a:rPr>
              <a:t>,</a:t>
            </a:r>
            <a:r>
              <a:rPr lang="zh-TW" altLang="en-US" sz="4000" b="1" smtClean="0">
                <a:solidFill>
                  <a:schemeClr val="tx2"/>
                </a:solidFill>
                <a:latin typeface="華康中明體" pitchFamily="49" charset="-120"/>
                <a:ea typeface="華康中明體" pitchFamily="49" charset="-120"/>
              </a:rPr>
              <a:t>我已完成我所賜你們的恩典</a:t>
            </a:r>
            <a:r>
              <a:rPr lang="en-US" altLang="zh-TW" sz="4000" b="1" smtClean="0">
                <a:solidFill>
                  <a:schemeClr val="tx2"/>
                </a:solidFill>
                <a:latin typeface="華康中明體" pitchFamily="49" charset="-120"/>
                <a:ea typeface="華康中明體" pitchFamily="49" charset="-120"/>
              </a:rPr>
              <a:t>,</a:t>
            </a:r>
            <a:r>
              <a:rPr lang="zh-TW" altLang="en-US" sz="4000" b="1" smtClean="0">
                <a:solidFill>
                  <a:schemeClr val="tx2"/>
                </a:solidFill>
                <a:latin typeface="華康中明體" pitchFamily="49" charset="-120"/>
                <a:ea typeface="華康中明體" pitchFamily="49" charset="-120"/>
              </a:rPr>
              <a:t>我已選擇</a:t>
            </a:r>
            <a:r>
              <a:rPr lang="en-US" altLang="zh-TW" sz="4000" b="1" smtClean="0">
                <a:solidFill>
                  <a:schemeClr val="tx2"/>
                </a:solidFill>
                <a:latin typeface="華康中明體" pitchFamily="49" charset="-120"/>
                <a:ea typeface="華康中明體" pitchFamily="49" charset="-120"/>
              </a:rPr>
              <a:t>『</a:t>
            </a:r>
            <a:r>
              <a:rPr lang="zh-TW" altLang="en-US" sz="4000" b="1" smtClean="0">
                <a:solidFill>
                  <a:schemeClr val="tx2"/>
                </a:solidFill>
                <a:latin typeface="華康中明體" pitchFamily="49" charset="-120"/>
                <a:ea typeface="華康中明體" pitchFamily="49" charset="-120"/>
              </a:rPr>
              <a:t>伊斯蘭</a:t>
            </a:r>
            <a:r>
              <a:rPr lang="en-US" altLang="zh-TW" sz="4000" b="1" smtClean="0">
                <a:solidFill>
                  <a:schemeClr val="tx2"/>
                </a:solidFill>
                <a:latin typeface="華康中明體" pitchFamily="49" charset="-120"/>
                <a:ea typeface="華康中明體" pitchFamily="49" charset="-120"/>
              </a:rPr>
              <a:t>』</a:t>
            </a:r>
            <a:r>
              <a:rPr lang="zh-TW" altLang="en-US" sz="4000" b="1" smtClean="0">
                <a:solidFill>
                  <a:schemeClr val="tx2"/>
                </a:solidFill>
                <a:latin typeface="華康中明體" pitchFamily="49" charset="-120"/>
                <a:ea typeface="華康中明體" pitchFamily="49" charset="-120"/>
              </a:rPr>
              <a:t>做你們的宗教</a:t>
            </a:r>
            <a:r>
              <a:rPr lang="en-US" altLang="zh-TW" sz="4000" b="1" smtClean="0">
                <a:solidFill>
                  <a:schemeClr val="tx2"/>
                </a:solidFill>
                <a:ea typeface="華康中明體" pitchFamily="49" charset="-120"/>
              </a:rPr>
              <a:t>…</a:t>
            </a:r>
            <a:endParaRPr lang="en-US" altLang="zh-TW" sz="3600" b="1" smtClean="0">
              <a:solidFill>
                <a:schemeClr val="tx2"/>
              </a:solidFill>
              <a:latin typeface="華康中明體" pitchFamily="49" charset="-120"/>
              <a:ea typeface="華康中明體" pitchFamily="49" charset="-120"/>
            </a:endParaRPr>
          </a:p>
          <a:p>
            <a:pPr defTabSz="914400">
              <a:buFont typeface="Monotype Sorts"/>
              <a:buChar char=" "/>
            </a:pPr>
            <a:r>
              <a:rPr lang="en-US" altLang="zh-TW" sz="3600" b="1" smtClean="0">
                <a:solidFill>
                  <a:schemeClr val="tx2"/>
                </a:solidFill>
                <a:latin typeface="華康中明體" pitchFamily="49" charset="-120"/>
                <a:ea typeface="華康中明體" pitchFamily="49" charset="-120"/>
              </a:rPr>
              <a:t> </a:t>
            </a:r>
            <a:r>
              <a:rPr lang="en-US" altLang="zh-TW" sz="2800" b="1" smtClean="0">
                <a:solidFill>
                  <a:schemeClr val="tx2"/>
                </a:solidFill>
                <a:latin typeface="華康中明體" pitchFamily="49" charset="-120"/>
                <a:ea typeface="華康中明體" pitchFamily="49" charset="-120"/>
              </a:rPr>
              <a:t>                          《</a:t>
            </a:r>
            <a:r>
              <a:rPr lang="zh-TW" altLang="en-US" sz="2800" b="1" smtClean="0">
                <a:solidFill>
                  <a:schemeClr val="tx2"/>
                </a:solidFill>
                <a:latin typeface="華康中明體" pitchFamily="49" charset="-120"/>
                <a:ea typeface="華康中明體" pitchFamily="49" charset="-120"/>
              </a:rPr>
              <a:t>古蘭經</a:t>
            </a:r>
            <a:r>
              <a:rPr lang="en-US" altLang="zh-TW" sz="2800" b="1" smtClean="0">
                <a:solidFill>
                  <a:schemeClr val="tx2"/>
                </a:solidFill>
                <a:latin typeface="華康中明體" pitchFamily="49" charset="-120"/>
                <a:ea typeface="華康中明體" pitchFamily="49" charset="-120"/>
              </a:rPr>
              <a:t>5</a:t>
            </a:r>
            <a:r>
              <a:rPr lang="zh-TW" altLang="en-US" sz="2800" b="1" smtClean="0">
                <a:solidFill>
                  <a:schemeClr val="tx2"/>
                </a:solidFill>
                <a:latin typeface="華康中明體" pitchFamily="49" charset="-120"/>
                <a:ea typeface="華康中明體" pitchFamily="49" charset="-120"/>
              </a:rPr>
              <a:t>章</a:t>
            </a:r>
            <a:r>
              <a:rPr lang="en-US" altLang="zh-TW" sz="2800" b="1" smtClean="0">
                <a:solidFill>
                  <a:schemeClr val="tx2"/>
                </a:solidFill>
                <a:latin typeface="華康中明體" pitchFamily="49" charset="-120"/>
                <a:ea typeface="華康中明體" pitchFamily="49" charset="-120"/>
              </a:rPr>
              <a:t>3</a:t>
            </a:r>
            <a:r>
              <a:rPr lang="zh-TW" altLang="en-US" sz="2800" b="1" smtClean="0">
                <a:solidFill>
                  <a:schemeClr val="tx2"/>
                </a:solidFill>
                <a:latin typeface="華康中明體" pitchFamily="49" charset="-120"/>
                <a:ea typeface="華康中明體" pitchFamily="49" charset="-120"/>
              </a:rPr>
              <a:t>節</a:t>
            </a:r>
            <a:r>
              <a:rPr lang="en-US" altLang="zh-TW" sz="2800" b="1" smtClean="0">
                <a:solidFill>
                  <a:schemeClr val="tx2"/>
                </a:solidFill>
                <a:latin typeface="華康中明體" pitchFamily="49" charset="-120"/>
                <a:ea typeface="華康中明體" pitchFamily="49" charset="-120"/>
              </a:rPr>
              <a:t>》</a:t>
            </a:r>
            <a:endParaRPr lang="en-US" altLang="zh-TW" sz="3600" b="1" smtClean="0">
              <a:solidFill>
                <a:schemeClr val="tx2"/>
              </a:solidFill>
              <a:latin typeface="華康中明體" pitchFamily="49" charset="-120"/>
              <a:ea typeface="華康中明體" pitchFamily="49" charset="-120"/>
            </a:endParaRPr>
          </a:p>
        </p:txBody>
      </p:sp>
      <p:pic>
        <p:nvPicPr>
          <p:cNvPr id="44036"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00200"/>
            <a:ext cx="6661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6741" name="Line 5"/>
          <p:cNvSpPr>
            <a:spLocks noChangeShapeType="1"/>
          </p:cNvSpPr>
          <p:nvPr/>
        </p:nvSpPr>
        <p:spPr bwMode="auto">
          <a:xfrm>
            <a:off x="2667000" y="2819400"/>
            <a:ext cx="1905000" cy="0"/>
          </a:xfrm>
          <a:prstGeom prst="line">
            <a:avLst/>
          </a:prstGeom>
          <a:noFill/>
          <a:ln w="28575">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HK" altLang="en-US"/>
          </a:p>
        </p:txBody>
      </p:sp>
      <p:sp>
        <p:nvSpPr>
          <p:cNvPr id="116742" name="Line 6"/>
          <p:cNvSpPr>
            <a:spLocks noChangeShapeType="1"/>
          </p:cNvSpPr>
          <p:nvPr/>
        </p:nvSpPr>
        <p:spPr bwMode="auto">
          <a:xfrm>
            <a:off x="2627313" y="5445125"/>
            <a:ext cx="1905000" cy="0"/>
          </a:xfrm>
          <a:prstGeom prst="line">
            <a:avLst/>
          </a:prstGeom>
          <a:noFill/>
          <a:ln w="28575">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HK" alt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dissolve">
                                      <p:cBhvr>
                                        <p:cTn id="7" dur="5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dissolve">
                                      <p:cBhvr>
                                        <p:cTn id="12" dur="5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167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16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P spid="116741" grpId="0" animBg="1"/>
      <p:bldP spid="11674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450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484313"/>
            <a:ext cx="49688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5059" name="Rectangle 2"/>
          <p:cNvSpPr>
            <a:spLocks noGrp="1" noChangeArrowheads="1"/>
          </p:cNvSpPr>
          <p:nvPr>
            <p:ph type="title"/>
          </p:nvPr>
        </p:nvSpPr>
        <p:spPr>
          <a:xfrm>
            <a:off x="762000" y="76200"/>
            <a:ext cx="7772400" cy="1143000"/>
          </a:xfrm>
        </p:spPr>
        <p:txBody>
          <a:bodyPr/>
          <a:lstStyle/>
          <a:p>
            <a:pPr eaLnBrk="1" hangingPunct="1"/>
            <a:r>
              <a:rPr lang="en-US" altLang="zh-TW" sz="5400" smtClean="0">
                <a:solidFill>
                  <a:srgbClr val="F76681"/>
                </a:solidFill>
                <a:latin typeface="方正綜藝"/>
                <a:ea typeface="方正綜藝"/>
                <a:cs typeface="方正綜藝"/>
              </a:rPr>
              <a:t>『</a:t>
            </a:r>
            <a:r>
              <a:rPr lang="zh-TW" altLang="en-US" sz="5400" smtClean="0">
                <a:solidFill>
                  <a:srgbClr val="E5405D"/>
                </a:solidFill>
                <a:latin typeface="方正綜藝"/>
                <a:ea typeface="方正綜藝"/>
                <a:cs typeface="方正綜藝"/>
              </a:rPr>
              <a:t>伊斯蘭</a:t>
            </a:r>
            <a:r>
              <a:rPr lang="en-US" altLang="zh-TW" sz="5400" smtClean="0">
                <a:solidFill>
                  <a:srgbClr val="E5405D"/>
                </a:solidFill>
                <a:latin typeface="方正綜藝"/>
                <a:ea typeface="方正綜藝"/>
                <a:cs typeface="方正綜藝"/>
              </a:rPr>
              <a:t>』</a:t>
            </a:r>
            <a:r>
              <a:rPr lang="zh-TW" altLang="en-US" sz="5400" smtClean="0">
                <a:solidFill>
                  <a:srgbClr val="E5405D"/>
                </a:solidFill>
                <a:latin typeface="方正綜藝"/>
                <a:ea typeface="方正綜藝"/>
                <a:cs typeface="方正綜藝"/>
              </a:rPr>
              <a:t>是真主的選擇</a:t>
            </a:r>
          </a:p>
        </p:txBody>
      </p:sp>
      <p:sp>
        <p:nvSpPr>
          <p:cNvPr id="260099" name="Rectangle 3"/>
          <p:cNvSpPr>
            <a:spLocks noGrp="1" noChangeArrowheads="1"/>
          </p:cNvSpPr>
          <p:nvPr>
            <p:ph type="body" idx="1"/>
          </p:nvPr>
        </p:nvSpPr>
        <p:spPr>
          <a:xfrm>
            <a:off x="381000" y="2895600"/>
            <a:ext cx="8534400" cy="3429000"/>
          </a:xfrm>
        </p:spPr>
        <p:txBody>
          <a:bodyPr/>
          <a:lstStyle/>
          <a:p>
            <a:pPr marL="536575" indent="-449263" defTabSz="914400" eaLnBrk="1" hangingPunct="1">
              <a:lnSpc>
                <a:spcPct val="135000"/>
              </a:lnSpc>
              <a:buFont typeface="Monotype Sorts"/>
              <a:buNone/>
            </a:pPr>
            <a:r>
              <a:rPr lang="zh-TW" altLang="en-US" sz="3600" b="1" smtClean="0">
                <a:solidFill>
                  <a:schemeClr val="tx2"/>
                </a:solidFill>
                <a:latin typeface="華康中明體" pitchFamily="49" charset="-120"/>
                <a:ea typeface="華康中明體" pitchFamily="49" charset="-120"/>
              </a:rPr>
              <a:t>「</a:t>
            </a:r>
            <a:r>
              <a:rPr lang="en-US" altLang="zh-TW" sz="3600" b="1" smtClean="0">
                <a:solidFill>
                  <a:schemeClr val="tx2"/>
                </a:solidFill>
                <a:latin typeface="華康中明體" pitchFamily="49" charset="-120"/>
                <a:ea typeface="華康中明體" pitchFamily="49" charset="-120"/>
              </a:rPr>
              <a:t>...</a:t>
            </a:r>
            <a:r>
              <a:rPr lang="zh-TW" altLang="en-US" sz="3600" b="1" smtClean="0">
                <a:solidFill>
                  <a:schemeClr val="tx2"/>
                </a:solidFill>
                <a:latin typeface="華康中明體" pitchFamily="49" charset="-120"/>
                <a:ea typeface="華康中明體" pitchFamily="49" charset="-120"/>
              </a:rPr>
              <a:t>今天</a:t>
            </a:r>
            <a:r>
              <a:rPr lang="en-US" altLang="zh-TW" sz="3600" b="1" smtClean="0">
                <a:solidFill>
                  <a:schemeClr val="tx2"/>
                </a:solidFill>
                <a:latin typeface="華康中明體" pitchFamily="49" charset="-120"/>
                <a:ea typeface="華康中明體" pitchFamily="49" charset="-120"/>
              </a:rPr>
              <a:t>,</a:t>
            </a:r>
            <a:r>
              <a:rPr lang="zh-TW" altLang="en-US" sz="3600" b="1" smtClean="0">
                <a:solidFill>
                  <a:schemeClr val="tx2"/>
                </a:solidFill>
                <a:latin typeface="華康中明體" pitchFamily="49" charset="-120"/>
                <a:ea typeface="華康中明體" pitchFamily="49" charset="-120"/>
              </a:rPr>
              <a:t>我已為你們成全你們的宗教</a:t>
            </a:r>
            <a:r>
              <a:rPr lang="en-US" altLang="zh-TW" sz="3600" b="1" smtClean="0">
                <a:solidFill>
                  <a:schemeClr val="tx2"/>
                </a:solidFill>
                <a:latin typeface="華康中明體" pitchFamily="49" charset="-120"/>
                <a:ea typeface="華康中明體" pitchFamily="49" charset="-120"/>
              </a:rPr>
              <a:t>,</a:t>
            </a:r>
            <a:r>
              <a:rPr lang="zh-TW" altLang="en-US" sz="3600" b="1" smtClean="0">
                <a:solidFill>
                  <a:schemeClr val="tx2"/>
                </a:solidFill>
                <a:latin typeface="華康中明體" pitchFamily="49" charset="-120"/>
                <a:ea typeface="華康中明體" pitchFamily="49" charset="-120"/>
              </a:rPr>
              <a:t>我已完成我所賜你們的恩典</a:t>
            </a:r>
            <a:r>
              <a:rPr lang="en-US" altLang="zh-TW" sz="3600" b="1" smtClean="0">
                <a:solidFill>
                  <a:schemeClr val="tx2"/>
                </a:solidFill>
                <a:latin typeface="華康中明體" pitchFamily="49" charset="-120"/>
                <a:ea typeface="華康中明體" pitchFamily="49" charset="-120"/>
              </a:rPr>
              <a:t>,</a:t>
            </a:r>
            <a:r>
              <a:rPr lang="zh-TW" altLang="en-US" sz="3600" b="1" smtClean="0">
                <a:solidFill>
                  <a:srgbClr val="0000FF"/>
                </a:solidFill>
                <a:latin typeface="華康中明體" pitchFamily="49" charset="-120"/>
                <a:ea typeface="華康中明體" pitchFamily="49" charset="-120"/>
              </a:rPr>
              <a:t>我已選擇</a:t>
            </a:r>
            <a:r>
              <a:rPr lang="en-US" altLang="zh-TW" sz="3600" b="1" smtClean="0">
                <a:solidFill>
                  <a:srgbClr val="0000FF"/>
                </a:solidFill>
                <a:latin typeface="華康中明體" pitchFamily="49" charset="-120"/>
                <a:ea typeface="華康中明體" pitchFamily="49" charset="-120"/>
              </a:rPr>
              <a:t>『</a:t>
            </a:r>
            <a:r>
              <a:rPr lang="zh-TW" altLang="en-US" sz="3600" b="1" smtClean="0">
                <a:solidFill>
                  <a:srgbClr val="0000FF"/>
                </a:solidFill>
                <a:latin typeface="華康中明體" pitchFamily="49" charset="-120"/>
                <a:ea typeface="華康中明體" pitchFamily="49" charset="-120"/>
              </a:rPr>
              <a:t>伊斯蘭</a:t>
            </a:r>
            <a:r>
              <a:rPr lang="en-US" altLang="zh-TW" sz="3600" b="1" smtClean="0">
                <a:solidFill>
                  <a:srgbClr val="0000FF"/>
                </a:solidFill>
                <a:latin typeface="華康中明體" pitchFamily="49" charset="-120"/>
                <a:ea typeface="華康中明體" pitchFamily="49" charset="-120"/>
              </a:rPr>
              <a:t>』</a:t>
            </a:r>
            <a:r>
              <a:rPr lang="zh-TW" altLang="en-US" sz="3600" b="1" smtClean="0">
                <a:solidFill>
                  <a:srgbClr val="0000FF"/>
                </a:solidFill>
                <a:latin typeface="華康中明體" pitchFamily="49" charset="-120"/>
                <a:ea typeface="華康中明體" pitchFamily="49" charset="-120"/>
              </a:rPr>
              <a:t>做你們的宗教</a:t>
            </a:r>
            <a:r>
              <a:rPr lang="en-US" altLang="zh-TW" sz="3600" b="1" smtClean="0">
                <a:solidFill>
                  <a:srgbClr val="0000FF"/>
                </a:solidFill>
                <a:latin typeface="Arial" pitchFamily="34" charset="0"/>
                <a:ea typeface="華康中明體" pitchFamily="49" charset="-120"/>
              </a:rPr>
              <a:t>…</a:t>
            </a:r>
            <a:r>
              <a:rPr lang="zh-TW" altLang="en-US" sz="3600" b="1" smtClean="0">
                <a:solidFill>
                  <a:srgbClr val="0000FF"/>
                </a:solidFill>
                <a:latin typeface="華康中明體" pitchFamily="49" charset="-120"/>
                <a:ea typeface="華康中明體" pitchFamily="49" charset="-120"/>
              </a:rPr>
              <a:t>」</a:t>
            </a:r>
            <a:endParaRPr lang="zh-TW" altLang="en-US" b="1" smtClean="0">
              <a:solidFill>
                <a:srgbClr val="0000FF"/>
              </a:solidFill>
              <a:latin typeface="華康中明體" pitchFamily="49" charset="-120"/>
              <a:ea typeface="華康中明體" pitchFamily="49" charset="-120"/>
            </a:endParaRPr>
          </a:p>
          <a:p>
            <a:pPr marL="536575" indent="-449263" defTabSz="914400" eaLnBrk="1" hangingPunct="1">
              <a:buFont typeface="Monotype Sorts"/>
              <a:buChar char=" "/>
            </a:pPr>
            <a:r>
              <a:rPr lang="zh-TW" altLang="en-US" b="1" smtClean="0">
                <a:solidFill>
                  <a:schemeClr val="tx2"/>
                </a:solidFill>
                <a:latin typeface="華康中明體" pitchFamily="49" charset="-120"/>
                <a:ea typeface="華康中明體" pitchFamily="49" charset="-120"/>
              </a:rPr>
              <a:t> </a:t>
            </a:r>
            <a:r>
              <a:rPr lang="zh-TW" altLang="en-US" sz="2400" b="1" smtClean="0">
                <a:solidFill>
                  <a:schemeClr val="tx2"/>
                </a:solidFill>
                <a:latin typeface="華康中明體" pitchFamily="49" charset="-120"/>
                <a:ea typeface="華康中明體" pitchFamily="49" charset="-120"/>
              </a:rPr>
              <a:t>                          </a:t>
            </a:r>
            <a:r>
              <a:rPr lang="en-US" altLang="zh-TW" sz="2400" b="1" smtClean="0">
                <a:solidFill>
                  <a:schemeClr val="tx2"/>
                </a:solidFill>
                <a:latin typeface="華康中明體" pitchFamily="49" charset="-120"/>
                <a:ea typeface="華康中明體" pitchFamily="49" charset="-120"/>
              </a:rPr>
              <a:t>《</a:t>
            </a:r>
            <a:r>
              <a:rPr lang="zh-TW" altLang="en-US" sz="2400" b="1" smtClean="0">
                <a:solidFill>
                  <a:schemeClr val="tx2"/>
                </a:solidFill>
                <a:latin typeface="華康中明體" pitchFamily="49" charset="-120"/>
                <a:ea typeface="華康中明體" pitchFamily="49" charset="-120"/>
              </a:rPr>
              <a:t>古蘭經</a:t>
            </a:r>
            <a:r>
              <a:rPr lang="en-US" altLang="zh-TW" sz="2400" b="1" smtClean="0">
                <a:solidFill>
                  <a:schemeClr val="tx2"/>
                </a:solidFill>
                <a:latin typeface="華康中明體" pitchFamily="49" charset="-120"/>
                <a:ea typeface="華康中明體" pitchFamily="49" charset="-120"/>
              </a:rPr>
              <a:t>5</a:t>
            </a:r>
            <a:r>
              <a:rPr lang="zh-TW" altLang="en-US" sz="2400" b="1" smtClean="0">
                <a:solidFill>
                  <a:schemeClr val="tx2"/>
                </a:solidFill>
                <a:latin typeface="華康中明體" pitchFamily="49" charset="-120"/>
                <a:ea typeface="華康中明體" pitchFamily="49" charset="-120"/>
              </a:rPr>
              <a:t>章</a:t>
            </a:r>
            <a:r>
              <a:rPr lang="en-US" altLang="zh-TW" sz="2400" b="1" smtClean="0">
                <a:solidFill>
                  <a:schemeClr val="tx2"/>
                </a:solidFill>
                <a:latin typeface="華康中明體" pitchFamily="49" charset="-120"/>
                <a:ea typeface="華康中明體" pitchFamily="49" charset="-120"/>
              </a:rPr>
              <a:t>3</a:t>
            </a:r>
            <a:r>
              <a:rPr lang="zh-TW" altLang="en-US" sz="2400" b="1" smtClean="0">
                <a:solidFill>
                  <a:schemeClr val="tx2"/>
                </a:solidFill>
                <a:latin typeface="華康中明體" pitchFamily="49" charset="-120"/>
                <a:ea typeface="華康中明體" pitchFamily="49" charset="-120"/>
              </a:rPr>
              <a:t>節</a:t>
            </a:r>
            <a:r>
              <a:rPr lang="en-US" altLang="zh-TW" sz="2400" b="1" smtClean="0">
                <a:solidFill>
                  <a:schemeClr val="tx2"/>
                </a:solidFill>
                <a:latin typeface="華康中明體" pitchFamily="49" charset="-120"/>
                <a:ea typeface="華康中明體" pitchFamily="49" charset="-120"/>
              </a:rPr>
              <a:t>》</a:t>
            </a:r>
            <a:endParaRPr lang="en-US" altLang="zh-TW" b="1" smtClean="0">
              <a:solidFill>
                <a:schemeClr val="tx2"/>
              </a:solidFill>
              <a:latin typeface="華康中明體" pitchFamily="49" charset="-120"/>
              <a:ea typeface="華康中明體" pitchFamily="49" charset="-120"/>
            </a:endParaRPr>
          </a:p>
        </p:txBody>
      </p:sp>
      <p:sp>
        <p:nvSpPr>
          <p:cNvPr id="260101" name="Line 5"/>
          <p:cNvSpPr>
            <a:spLocks noChangeShapeType="1"/>
          </p:cNvSpPr>
          <p:nvPr/>
        </p:nvSpPr>
        <p:spPr bwMode="auto">
          <a:xfrm>
            <a:off x="3132138" y="2492375"/>
            <a:ext cx="1473200" cy="0"/>
          </a:xfrm>
          <a:prstGeom prst="line">
            <a:avLst/>
          </a:prstGeom>
          <a:noFill/>
          <a:ln w="28575">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HK" altLang="en-US"/>
          </a:p>
        </p:txBody>
      </p:sp>
      <p:sp>
        <p:nvSpPr>
          <p:cNvPr id="260103" name="Line 7"/>
          <p:cNvSpPr>
            <a:spLocks noChangeShapeType="1"/>
          </p:cNvSpPr>
          <p:nvPr/>
        </p:nvSpPr>
        <p:spPr bwMode="auto">
          <a:xfrm>
            <a:off x="1403350" y="5229225"/>
            <a:ext cx="1473200" cy="0"/>
          </a:xfrm>
          <a:prstGeom prst="line">
            <a:avLst/>
          </a:prstGeom>
          <a:noFill/>
          <a:ln w="28575">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HK" alt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Effect transition="in" filter="dissolve">
                                      <p:cBhvr>
                                        <p:cTn id="7" dur="500"/>
                                        <p:tgtEl>
                                          <p:spTgt spid="2600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0099">
                                            <p:txEl>
                                              <p:pRg st="1" end="1"/>
                                            </p:txEl>
                                          </p:spTgt>
                                        </p:tgtEl>
                                        <p:attrNameLst>
                                          <p:attrName>style.visibility</p:attrName>
                                        </p:attrNameLst>
                                      </p:cBhvr>
                                      <p:to>
                                        <p:strVal val="visible"/>
                                      </p:to>
                                    </p:set>
                                    <p:animEffect transition="in" filter="dissolve">
                                      <p:cBhvr>
                                        <p:cTn id="10" dur="500"/>
                                        <p:tgtEl>
                                          <p:spTgt spid="26009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260101"/>
                                        </p:tgtEl>
                                        <p:attrNameLst>
                                          <p:attrName>style.visibility</p:attrName>
                                        </p:attrNameLst>
                                      </p:cBhvr>
                                      <p:to>
                                        <p:strVal val="visible"/>
                                      </p:to>
                                    </p:set>
                                    <p:anim calcmode="lin" valueType="num">
                                      <p:cBhvr>
                                        <p:cTn id="15" dur="1000" fill="hold"/>
                                        <p:tgtEl>
                                          <p:spTgt spid="260101"/>
                                        </p:tgtEl>
                                        <p:attrNameLst>
                                          <p:attrName>ppt_w</p:attrName>
                                        </p:attrNameLst>
                                      </p:cBhvr>
                                      <p:tavLst>
                                        <p:tav tm="0">
                                          <p:val>
                                            <p:strVal val="#ppt_w*0.70"/>
                                          </p:val>
                                        </p:tav>
                                        <p:tav tm="100000">
                                          <p:val>
                                            <p:strVal val="#ppt_w"/>
                                          </p:val>
                                        </p:tav>
                                      </p:tavLst>
                                    </p:anim>
                                    <p:anim calcmode="lin" valueType="num">
                                      <p:cBhvr>
                                        <p:cTn id="16" dur="1000" fill="hold"/>
                                        <p:tgtEl>
                                          <p:spTgt spid="260101"/>
                                        </p:tgtEl>
                                        <p:attrNameLst>
                                          <p:attrName>ppt_h</p:attrName>
                                        </p:attrNameLst>
                                      </p:cBhvr>
                                      <p:tavLst>
                                        <p:tav tm="0">
                                          <p:val>
                                            <p:strVal val="#ppt_h"/>
                                          </p:val>
                                        </p:tav>
                                        <p:tav tm="100000">
                                          <p:val>
                                            <p:strVal val="#ppt_h"/>
                                          </p:val>
                                        </p:tav>
                                      </p:tavLst>
                                    </p:anim>
                                    <p:animEffect transition="in" filter="fade">
                                      <p:cBhvr>
                                        <p:cTn id="17" dur="1000"/>
                                        <p:tgtEl>
                                          <p:spTgt spid="260101"/>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60103"/>
                                        </p:tgtEl>
                                        <p:attrNameLst>
                                          <p:attrName>style.visibility</p:attrName>
                                        </p:attrNameLst>
                                      </p:cBhvr>
                                      <p:to>
                                        <p:strVal val="visible"/>
                                      </p:to>
                                    </p:set>
                                    <p:anim calcmode="lin" valueType="num">
                                      <p:cBhvr>
                                        <p:cTn id="20" dur="1000" fill="hold"/>
                                        <p:tgtEl>
                                          <p:spTgt spid="260103"/>
                                        </p:tgtEl>
                                        <p:attrNameLst>
                                          <p:attrName>ppt_w</p:attrName>
                                        </p:attrNameLst>
                                      </p:cBhvr>
                                      <p:tavLst>
                                        <p:tav tm="0">
                                          <p:val>
                                            <p:strVal val="#ppt_w*0.70"/>
                                          </p:val>
                                        </p:tav>
                                        <p:tav tm="100000">
                                          <p:val>
                                            <p:strVal val="#ppt_w"/>
                                          </p:val>
                                        </p:tav>
                                      </p:tavLst>
                                    </p:anim>
                                    <p:anim calcmode="lin" valueType="num">
                                      <p:cBhvr>
                                        <p:cTn id="21" dur="1000" fill="hold"/>
                                        <p:tgtEl>
                                          <p:spTgt spid="260103"/>
                                        </p:tgtEl>
                                        <p:attrNameLst>
                                          <p:attrName>ppt_h</p:attrName>
                                        </p:attrNameLst>
                                      </p:cBhvr>
                                      <p:tavLst>
                                        <p:tav tm="0">
                                          <p:val>
                                            <p:strVal val="#ppt_h"/>
                                          </p:val>
                                        </p:tav>
                                        <p:tav tm="100000">
                                          <p:val>
                                            <p:strVal val="#ppt_h"/>
                                          </p:val>
                                        </p:tav>
                                      </p:tavLst>
                                    </p:anim>
                                    <p:animEffect transition="in" filter="fade">
                                      <p:cBhvr>
                                        <p:cTn id="22" dur="1000"/>
                                        <p:tgtEl>
                                          <p:spTgt spid="260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autoUpdateAnimBg="0"/>
      <p:bldP spid="260101" grpId="0" animBg="1"/>
      <p:bldP spid="26010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8859" name="Group 75"/>
          <p:cNvGraphicFramePr>
            <a:graphicFrameLocks noGrp="1"/>
          </p:cNvGraphicFramePr>
          <p:nvPr/>
        </p:nvGraphicFramePr>
        <p:xfrm>
          <a:off x="762000" y="1644650"/>
          <a:ext cx="7848600" cy="4243388"/>
        </p:xfrm>
        <a:graphic>
          <a:graphicData uri="http://schemas.openxmlformats.org/drawingml/2006/table">
            <a:tbl>
              <a:tblPr/>
              <a:tblGrid>
                <a:gridCol w="2729880"/>
                <a:gridCol w="2185020"/>
                <a:gridCol w="2933700"/>
              </a:tblGrid>
              <a:tr h="1316795">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1" lang="zh-TW" altLang="en-US" sz="4000" b="0" i="0" u="none" strike="noStrike" cap="none" normalizeH="0" baseline="0" dirty="0" smtClean="0">
                          <a:ln>
                            <a:noFill/>
                          </a:ln>
                          <a:solidFill>
                            <a:schemeClr val="accent2"/>
                          </a:solidFill>
                          <a:effectLst/>
                          <a:latin typeface="方正粗圓" pitchFamily="65" charset="-120"/>
                          <a:ea typeface="方正粗圓" pitchFamily="65" charset="-120"/>
                        </a:rPr>
                        <a:t>順從</a:t>
                      </a:r>
                      <a:r>
                        <a:rPr kumimoji="1" lang="en-US" altLang="zh-TW" sz="4000" b="0" i="0" u="none" strike="noStrike" cap="none" normalizeH="0" baseline="0" smtClean="0">
                          <a:ln>
                            <a:noFill/>
                          </a:ln>
                          <a:solidFill>
                            <a:schemeClr val="accent2"/>
                          </a:solidFill>
                          <a:effectLst/>
                          <a:latin typeface="方正粗圓" pitchFamily="65" charset="-120"/>
                          <a:ea typeface="方正粗圓" pitchFamily="65" charset="-120"/>
                        </a:rPr>
                        <a:t>、</a:t>
                      </a:r>
                      <a:r>
                        <a:rPr kumimoji="1" lang="zh-TW" altLang="en-US" sz="4000" b="0" i="0" u="none" strike="noStrike" cap="none" normalizeH="0" baseline="0" smtClean="0">
                          <a:ln>
                            <a:noFill/>
                          </a:ln>
                          <a:solidFill>
                            <a:schemeClr val="accent2"/>
                          </a:solidFill>
                          <a:effectLst/>
                          <a:latin typeface="方正粗圓" pitchFamily="65" charset="-120"/>
                          <a:ea typeface="方正粗圓" pitchFamily="65" charset="-120"/>
                        </a:rPr>
                        <a:t>和平</a:t>
                      </a:r>
                      <a:endParaRPr kumimoji="1" lang="zh-TW" altLang="en-US" sz="4000" b="0" i="0" u="none" strike="noStrike" cap="none" normalizeH="0" baseline="0" dirty="0" smtClean="0">
                        <a:ln>
                          <a:noFill/>
                        </a:ln>
                        <a:solidFill>
                          <a:schemeClr val="accent2"/>
                        </a:solidFill>
                        <a:effectLst/>
                        <a:latin typeface="方正粗圓" pitchFamily="65" charset="-120"/>
                        <a:ea typeface="方正粗圓" pitchFamily="65" charset="-12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762000" rtl="0" eaLnBrk="0" fontAlgn="base" latinLnBrk="0" hangingPunct="0">
                        <a:lnSpc>
                          <a:spcPct val="100000"/>
                        </a:lnSpc>
                        <a:spcBef>
                          <a:spcPct val="20000"/>
                        </a:spcBef>
                        <a:spcAft>
                          <a:spcPct val="30000"/>
                        </a:spcAft>
                        <a:buClr>
                          <a:srgbClr val="FE9B03"/>
                        </a:buClr>
                        <a:buSzPct val="100000"/>
                        <a:buFont typeface="Monotype Sorts" pitchFamily="2" charset="2"/>
                        <a:buNone/>
                        <a:tabLst/>
                      </a:pPr>
                      <a:r>
                        <a:rPr kumimoji="1" lang="ar-SA" altLang="zh-TW" sz="6000" b="1" i="0" u="none" strike="noStrike" cap="none" normalizeH="0" baseline="0" smtClean="0">
                          <a:ln>
                            <a:noFill/>
                          </a:ln>
                          <a:solidFill>
                            <a:srgbClr val="003300"/>
                          </a:solidFill>
                          <a:effectLst/>
                          <a:latin typeface="Times New Roman" pitchFamily="18" charset="0"/>
                          <a:ea typeface="新細明體" pitchFamily="18" charset="-120"/>
                          <a:cs typeface="Times New Roman" pitchFamily="18" charset="0"/>
                        </a:rPr>
                        <a:t>سلم</a:t>
                      </a:r>
                      <a:endParaRPr kumimoji="1" lang="en-US" altLang="zh-TW" sz="6000" b="1" i="0" u="none" strike="noStrike" cap="none" normalizeH="0" baseline="0" smtClean="0">
                        <a:ln>
                          <a:noFill/>
                        </a:ln>
                        <a:solidFill>
                          <a:srgbClr val="003300"/>
                        </a:solidFill>
                        <a:effectLst/>
                        <a:latin typeface="Times New Roman" pitchFamily="18" charset="0"/>
                        <a:ea typeface="新細明體" pitchFamily="18" charset="-12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base" latinLnBrk="0" hangingPunct="0">
                        <a:lnSpc>
                          <a:spcPct val="100000"/>
                        </a:lnSpc>
                        <a:spcBef>
                          <a:spcPct val="20000"/>
                        </a:spcBef>
                        <a:spcAft>
                          <a:spcPct val="30000"/>
                        </a:spcAft>
                        <a:buClr>
                          <a:srgbClr val="FE9B03"/>
                        </a:buClr>
                        <a:buSzPct val="100000"/>
                        <a:buFont typeface="Monotype Sorts" pitchFamily="2" charset="2"/>
                        <a:buNone/>
                        <a:tabLst/>
                      </a:pPr>
                      <a:r>
                        <a:rPr kumimoji="1" lang="en-US" altLang="zh-TW" sz="3600" b="1" i="1" u="none" strike="noStrike" cap="none" normalizeH="0" baseline="0" smtClean="0">
                          <a:ln>
                            <a:noFill/>
                          </a:ln>
                          <a:solidFill>
                            <a:srgbClr val="993300"/>
                          </a:solidFill>
                          <a:effectLst/>
                          <a:latin typeface="Times New Roman" pitchFamily="18" charset="0"/>
                          <a:ea typeface="華康中明體" pitchFamily="49" charset="-120"/>
                        </a:rPr>
                        <a:t>(Salam)</a:t>
                      </a:r>
                      <a:endParaRPr kumimoji="1" lang="en-US" altLang="zh-TW" sz="3600" b="1" i="0" u="none" strike="noStrike" cap="none" normalizeH="0" baseline="0" smtClean="0">
                        <a:ln>
                          <a:noFill/>
                        </a:ln>
                        <a:solidFill>
                          <a:srgbClr val="993300"/>
                        </a:solidFill>
                        <a:effectLst/>
                        <a:latin typeface="Times New Roman" pitchFamily="18" charset="0"/>
                        <a:ea typeface="華康中明體" pitchFamily="49" charset="-120"/>
                      </a:endParaRPr>
                    </a:p>
                    <a:p>
                      <a:pPr marL="0" marR="0" lvl="0" indent="0" algn="l" defTabSz="762000" rtl="0" eaLnBrk="0" fontAlgn="base" latinLnBrk="0" hangingPunct="0">
                        <a:lnSpc>
                          <a:spcPct val="100000"/>
                        </a:lnSpc>
                        <a:spcBef>
                          <a:spcPct val="20000"/>
                        </a:spcBef>
                        <a:spcAft>
                          <a:spcPct val="0"/>
                        </a:spcAft>
                        <a:buClrTx/>
                        <a:buSzPct val="100000"/>
                        <a:buFontTx/>
                        <a:buNone/>
                        <a:tabLst/>
                      </a:pPr>
                      <a:endPar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4984">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1" lang="zh-TW" altLang="en-US" sz="4400" b="0" i="0" u="none" strike="noStrike" cap="none" normalizeH="0" baseline="0" smtClean="0">
                          <a:ln>
                            <a:noFill/>
                          </a:ln>
                          <a:solidFill>
                            <a:schemeClr val="accent2"/>
                          </a:solidFill>
                          <a:effectLst/>
                          <a:latin typeface="方正粗圓" pitchFamily="65" charset="-120"/>
                          <a:ea typeface="方正粗圓" pitchFamily="65" charset="-120"/>
                        </a:rPr>
                        <a:t>伊斯蘭</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1" lang="ar-SA" altLang="zh-TW" sz="6000" b="1" i="0" u="none" strike="noStrike" cap="none" normalizeH="0" baseline="0" smtClean="0">
                          <a:ln>
                            <a:noFill/>
                          </a:ln>
                          <a:solidFill>
                            <a:srgbClr val="003300"/>
                          </a:solidFill>
                          <a:effectLst/>
                          <a:latin typeface="華康中明體" pitchFamily="49" charset="-120"/>
                          <a:ea typeface="新細明體" pitchFamily="18" charset="-120"/>
                          <a:cs typeface="Times New Roman (Arabic)" charset="-78"/>
                        </a:rPr>
                        <a:t>الاسلام</a:t>
                      </a:r>
                      <a:endParaRPr kumimoji="1" lang="en-US" altLang="zh-TW" sz="6000" b="1" i="0" u="none" strike="noStrike" cap="none" normalizeH="0" baseline="0" smtClean="0">
                        <a:ln>
                          <a:noFill/>
                        </a:ln>
                        <a:solidFill>
                          <a:srgbClr val="003300"/>
                        </a:solidFill>
                        <a:effectLst/>
                        <a:latin typeface="華康中明體" pitchFamily="49" charset="-120"/>
                        <a:ea typeface="新細明體" pitchFamily="18" charset="-120"/>
                        <a:cs typeface="Times New Roman (Arabic)" charset="-78"/>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1" lang="en-US" altLang="zh-TW" sz="4400" b="1" i="1" u="none" strike="noStrike" cap="none" normalizeH="0" baseline="0" smtClean="0">
                          <a:ln>
                            <a:noFill/>
                          </a:ln>
                          <a:solidFill>
                            <a:srgbClr val="993300"/>
                          </a:solidFill>
                          <a:effectLst/>
                          <a:latin typeface="Times New Roman" pitchFamily="18" charset="0"/>
                          <a:ea typeface="新細明體" pitchFamily="18" charset="-120"/>
                        </a:rPr>
                        <a:t>(Islam)</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1609">
                <a:tc>
                  <a:txBody>
                    <a:bodyPr/>
                    <a:lstStyle/>
                    <a:p>
                      <a:pPr marL="0" marR="0" lvl="0" indent="0" algn="ctr" defTabSz="762000" rtl="0" eaLnBrk="0" fontAlgn="base" latinLnBrk="0" hangingPunct="0">
                        <a:lnSpc>
                          <a:spcPct val="100000"/>
                        </a:lnSpc>
                        <a:spcBef>
                          <a:spcPct val="20000"/>
                        </a:spcBef>
                        <a:spcAft>
                          <a:spcPct val="30000"/>
                        </a:spcAft>
                        <a:buClr>
                          <a:srgbClr val="FE9B03"/>
                        </a:buClr>
                        <a:buSzPct val="100000"/>
                        <a:buFont typeface="Monotype Sorts" pitchFamily="2" charset="2"/>
                        <a:buNone/>
                        <a:tabLst/>
                      </a:pPr>
                      <a:r>
                        <a:rPr kumimoji="1" lang="zh-TW" altLang="en-US" sz="4400" b="0" i="0" u="none" strike="noStrike" cap="none" normalizeH="0" baseline="0" smtClean="0">
                          <a:ln>
                            <a:noFill/>
                          </a:ln>
                          <a:solidFill>
                            <a:schemeClr val="accent2"/>
                          </a:solidFill>
                          <a:effectLst/>
                          <a:latin typeface="方正粗圓" pitchFamily="65" charset="-120"/>
                          <a:ea typeface="方正粗圓" pitchFamily="65" charset="-120"/>
                        </a:rPr>
                        <a:t>穆斯林</a:t>
                      </a:r>
                      <a:endParaRPr kumimoji="1" lang="zh-TW" altLang="en-US" sz="4400" b="0" i="0" u="none" strike="noStrike" cap="none" normalizeH="0" baseline="0" smtClean="0">
                        <a:ln>
                          <a:noFill/>
                        </a:ln>
                        <a:solidFill>
                          <a:schemeClr val="tx1"/>
                        </a:solidFill>
                        <a:effectLst/>
                        <a:latin typeface="方正粗圓" pitchFamily="65" charset="-120"/>
                        <a:ea typeface="方正粗圓" pitchFamily="65" charset="-120"/>
                      </a:endParaRPr>
                    </a:p>
                    <a:p>
                      <a:pPr marL="0" marR="0" lvl="0" indent="0" algn="ctr" defTabSz="762000" rtl="0" eaLnBrk="0" fontAlgn="base" latinLnBrk="0" hangingPunct="0">
                        <a:lnSpc>
                          <a:spcPct val="100000"/>
                        </a:lnSpc>
                        <a:spcBef>
                          <a:spcPct val="20000"/>
                        </a:spcBef>
                        <a:spcAft>
                          <a:spcPct val="30000"/>
                        </a:spcAft>
                        <a:buClrTx/>
                        <a:buSzPct val="100000"/>
                        <a:buFont typeface="Monotype Sorts" pitchFamily="2" charset="2"/>
                        <a:buNone/>
                        <a:tabLst/>
                      </a:pPr>
                      <a:r>
                        <a:rPr kumimoji="1" lang="en-US" altLang="zh-TW" sz="3600" b="0" i="0" u="none" strike="noStrike" cap="none" normalizeH="0" baseline="0" smtClean="0">
                          <a:ln>
                            <a:noFill/>
                          </a:ln>
                          <a:solidFill>
                            <a:schemeClr val="accent2"/>
                          </a:solidFill>
                          <a:effectLst/>
                          <a:latin typeface="方正粗圓" pitchFamily="65" charset="-120"/>
                          <a:ea typeface="方正粗圓" pitchFamily="65" charset="-120"/>
                        </a:rPr>
                        <a:t>(</a:t>
                      </a:r>
                      <a:r>
                        <a:rPr kumimoji="1" lang="zh-TW" altLang="en-US" sz="3600" b="0" i="0" u="none" strike="noStrike" cap="none" normalizeH="0" baseline="0" smtClean="0">
                          <a:ln>
                            <a:noFill/>
                          </a:ln>
                          <a:solidFill>
                            <a:schemeClr val="accent2"/>
                          </a:solidFill>
                          <a:effectLst/>
                          <a:latin typeface="方正粗圓" pitchFamily="65" charset="-120"/>
                          <a:ea typeface="方正粗圓" pitchFamily="65" charset="-120"/>
                        </a:rPr>
                        <a:t>順從者</a:t>
                      </a:r>
                      <a:r>
                        <a:rPr kumimoji="1" lang="en-US" altLang="zh-TW" sz="3600" b="0" i="0" u="none" strike="noStrike" cap="none" normalizeH="0" baseline="0" smtClean="0">
                          <a:ln>
                            <a:noFill/>
                          </a:ln>
                          <a:solidFill>
                            <a:schemeClr val="accent2"/>
                          </a:solidFill>
                          <a:effectLst/>
                          <a:latin typeface="方正粗圓" pitchFamily="65" charset="-120"/>
                          <a:ea typeface="方正粗圓" pitchFamily="65" charset="-120"/>
                        </a:rPr>
                        <a: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1" lang="ar-SA" altLang="zh-TW" sz="6000" b="1" i="0" u="none" strike="noStrike" cap="none" normalizeH="0" baseline="0" smtClean="0">
                          <a:ln>
                            <a:noFill/>
                          </a:ln>
                          <a:solidFill>
                            <a:srgbClr val="003300"/>
                          </a:solidFill>
                          <a:effectLst/>
                          <a:latin typeface="Times New Roman" pitchFamily="18" charset="0"/>
                          <a:ea typeface="新細明體" pitchFamily="18" charset="-120"/>
                          <a:cs typeface="Times New Roman" pitchFamily="18" charset="0"/>
                        </a:rPr>
                        <a:t>مسلم</a:t>
                      </a:r>
                      <a:endParaRPr kumimoji="1" lang="en-US" altLang="zh-TW" sz="6000" b="1" i="0" u="none" strike="noStrike" cap="none" normalizeH="0" baseline="0" smtClean="0">
                        <a:ln>
                          <a:noFill/>
                        </a:ln>
                        <a:solidFill>
                          <a:srgbClr val="003300"/>
                        </a:solidFill>
                        <a:effectLst/>
                        <a:latin typeface="Times New Roman" pitchFamily="18" charset="0"/>
                        <a:ea typeface="新細明體" pitchFamily="18" charset="-12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base" latinLnBrk="0" hangingPunct="0">
                        <a:lnSpc>
                          <a:spcPct val="100000"/>
                        </a:lnSpc>
                        <a:spcBef>
                          <a:spcPct val="20000"/>
                        </a:spcBef>
                        <a:spcAft>
                          <a:spcPct val="0"/>
                        </a:spcAft>
                        <a:buClrTx/>
                        <a:buSzPct val="100000"/>
                        <a:buFontTx/>
                        <a:buNone/>
                        <a:tabLst/>
                      </a:pPr>
                      <a:r>
                        <a:rPr kumimoji="1" lang="en-US" altLang="zh-TW" sz="3600" b="1" i="1" u="none" strike="noStrike" cap="none" normalizeH="0" baseline="0" dirty="0" smtClean="0">
                          <a:ln>
                            <a:noFill/>
                          </a:ln>
                          <a:solidFill>
                            <a:srgbClr val="993300"/>
                          </a:solidFill>
                          <a:effectLst/>
                          <a:latin typeface="Times New Roman" pitchFamily="18" charset="0"/>
                          <a:ea typeface="華康中明體" pitchFamily="49" charset="-120"/>
                        </a:rPr>
                        <a:t>(Muslim)</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TW" altLang="en-US" b="1" i="1" smtClean="0">
                <a:latin typeface="華康中楷體"/>
                <a:ea typeface="華康中楷體"/>
                <a:cs typeface="華康中楷體"/>
              </a:rPr>
              <a:t>地球是太陽系一員</a:t>
            </a:r>
          </a:p>
        </p:txBody>
      </p:sp>
      <p:pic>
        <p:nvPicPr>
          <p:cNvPr id="10243" name="Picture 4" descr="http://www.hssyxx.com/zhsj/kexue-2/zutiweb/zu10/010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603375"/>
            <a:ext cx="8016875"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rgbClr val="CCFFCC"/>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76200"/>
            <a:ext cx="7239000" cy="76200"/>
          </a:xfrm>
        </p:spPr>
        <p:txBody>
          <a:bodyPr/>
          <a:lstStyle/>
          <a:p>
            <a:r>
              <a:rPr lang="en-US" altLang="zh-TW" smtClean="0"/>
              <a:t/>
            </a:r>
            <a:br>
              <a:rPr lang="en-US" altLang="zh-TW" smtClean="0"/>
            </a:br>
            <a:endParaRPr lang="en-US" altLang="zh-TW" smtClean="0"/>
          </a:p>
        </p:txBody>
      </p:sp>
      <p:sp>
        <p:nvSpPr>
          <p:cNvPr id="120835" name="Rectangle 3"/>
          <p:cNvSpPr>
            <a:spLocks noGrp="1" noChangeArrowheads="1"/>
          </p:cNvSpPr>
          <p:nvPr>
            <p:ph type="body" idx="1"/>
          </p:nvPr>
        </p:nvSpPr>
        <p:spPr>
          <a:xfrm>
            <a:off x="1143000" y="838200"/>
            <a:ext cx="7848600" cy="5181600"/>
          </a:xfrm>
        </p:spPr>
        <p:txBody>
          <a:bodyPr/>
          <a:lstStyle/>
          <a:p>
            <a:pPr>
              <a:buClr>
                <a:srgbClr val="993300"/>
              </a:buClr>
            </a:pPr>
            <a:r>
              <a:rPr lang="en-US" altLang="zh-TW" sz="4000" b="1" smtClean="0">
                <a:solidFill>
                  <a:srgbClr val="FE9B03"/>
                </a:solidFill>
                <a:latin typeface="華康中明體" pitchFamily="49" charset="-120"/>
                <a:ea typeface="華康中明體" pitchFamily="49" charset="-120"/>
              </a:rPr>
              <a:t> </a:t>
            </a:r>
            <a:r>
              <a:rPr lang="zh-TW" altLang="en-US" sz="4000" b="1" smtClean="0">
                <a:solidFill>
                  <a:srgbClr val="993300"/>
                </a:solidFill>
                <a:latin typeface="華康中明體" pitchFamily="49" charset="-120"/>
                <a:ea typeface="華康中明體" pitchFamily="49" charset="-120"/>
              </a:rPr>
              <a:t>伊斯蘭教 </a:t>
            </a:r>
            <a:r>
              <a:rPr lang="en-US" altLang="zh-TW" sz="4000" b="1" smtClean="0">
                <a:solidFill>
                  <a:srgbClr val="993300"/>
                </a:solidFill>
                <a:latin typeface="華康中明體" pitchFamily="49" charset="-120"/>
                <a:ea typeface="華康中明體" pitchFamily="49" charset="-120"/>
              </a:rPr>
              <a:t>--</a:t>
            </a:r>
          </a:p>
          <a:p>
            <a:pPr>
              <a:buFont typeface="Monotype Sorts"/>
              <a:buChar char=" "/>
            </a:pPr>
            <a:r>
              <a:rPr lang="en-US" altLang="zh-TW" sz="4000" b="1" smtClean="0">
                <a:latin typeface="華康中明體" pitchFamily="49" charset="-120"/>
                <a:ea typeface="華康中明體" pitchFamily="49" charset="-120"/>
              </a:rPr>
              <a:t>   </a:t>
            </a:r>
            <a:r>
              <a:rPr lang="zh-TW" altLang="en-US" sz="4000" b="1" smtClean="0">
                <a:solidFill>
                  <a:schemeClr val="tx2"/>
                </a:solidFill>
                <a:latin typeface="華康中明體" pitchFamily="49" charset="-120"/>
                <a:ea typeface="華康中明體" pitchFamily="49" charset="-120"/>
              </a:rPr>
              <a:t>順從真主</a:t>
            </a:r>
            <a:r>
              <a:rPr lang="en-US" altLang="zh-TW" sz="4000" b="1" smtClean="0">
                <a:solidFill>
                  <a:schemeClr val="tx2"/>
                </a:solidFill>
                <a:latin typeface="華康中明體" pitchFamily="49" charset="-120"/>
                <a:ea typeface="華康中明體" pitchFamily="49" charset="-120"/>
              </a:rPr>
              <a:t>,</a:t>
            </a:r>
            <a:r>
              <a:rPr lang="zh-TW" altLang="en-US" sz="4000" b="1" smtClean="0">
                <a:solidFill>
                  <a:schemeClr val="tx2"/>
                </a:solidFill>
                <a:latin typeface="華康中明體" pitchFamily="49" charset="-120"/>
                <a:ea typeface="華康中明體" pitchFamily="49" charset="-120"/>
              </a:rPr>
              <a:t>達至和平</a:t>
            </a:r>
          </a:p>
          <a:p>
            <a:pPr>
              <a:buFont typeface="Monotype Sorts"/>
              <a:buChar char=" "/>
            </a:pPr>
            <a:endParaRPr lang="zh-TW" altLang="en-US" sz="4000" b="1" smtClean="0">
              <a:solidFill>
                <a:schemeClr val="tx2"/>
              </a:solidFill>
              <a:latin typeface="華康中明體" pitchFamily="49" charset="-120"/>
              <a:ea typeface="華康中明體" pitchFamily="49" charset="-120"/>
            </a:endParaRPr>
          </a:p>
          <a:p>
            <a:pPr>
              <a:buFont typeface="Monotype Sorts"/>
              <a:buChar char=" "/>
            </a:pPr>
            <a:endParaRPr lang="zh-TW" altLang="en-US" sz="4000" b="1" smtClean="0">
              <a:solidFill>
                <a:schemeClr val="tx2"/>
              </a:solidFill>
              <a:latin typeface="華康中明體" pitchFamily="49" charset="-120"/>
              <a:ea typeface="華康中明體" pitchFamily="49" charset="-120"/>
            </a:endParaRPr>
          </a:p>
          <a:p>
            <a:pPr>
              <a:buClr>
                <a:srgbClr val="993300"/>
              </a:buClr>
            </a:pPr>
            <a:r>
              <a:rPr lang="zh-TW" altLang="en-US" sz="4000" b="1" smtClean="0">
                <a:solidFill>
                  <a:srgbClr val="993300"/>
                </a:solidFill>
                <a:latin typeface="華康中明體" pitchFamily="49" charset="-120"/>
                <a:ea typeface="華康中明體" pitchFamily="49" charset="-120"/>
              </a:rPr>
              <a:t> 穆斯林 </a:t>
            </a:r>
            <a:r>
              <a:rPr lang="en-US" altLang="zh-TW" sz="4000" b="1" smtClean="0">
                <a:solidFill>
                  <a:srgbClr val="993300"/>
                </a:solidFill>
                <a:latin typeface="華康中明體" pitchFamily="49" charset="-120"/>
                <a:ea typeface="華康中明體" pitchFamily="49" charset="-120"/>
              </a:rPr>
              <a:t>--</a:t>
            </a:r>
          </a:p>
          <a:p>
            <a:pPr>
              <a:buFont typeface="Monotype Sorts"/>
              <a:buChar char=" "/>
            </a:pPr>
            <a:r>
              <a:rPr lang="en-US" altLang="zh-TW" sz="4000" b="1" smtClean="0">
                <a:solidFill>
                  <a:schemeClr val="tx2"/>
                </a:solidFill>
                <a:latin typeface="華康中明體" pitchFamily="49" charset="-120"/>
                <a:ea typeface="華康中明體" pitchFamily="49" charset="-120"/>
              </a:rPr>
              <a:t>   </a:t>
            </a:r>
            <a:r>
              <a:rPr lang="zh-TW" altLang="en-US" sz="4000" b="1" smtClean="0">
                <a:solidFill>
                  <a:schemeClr val="tx2"/>
                </a:solidFill>
                <a:latin typeface="華康中明體" pitchFamily="49" charset="-120"/>
                <a:ea typeface="華康中明體" pitchFamily="49" charset="-120"/>
              </a:rPr>
              <a:t>順從真主的個體</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dissolve">
                                      <p:cBhvr>
                                        <p:cTn id="7" dur="500"/>
                                        <p:tgtEl>
                                          <p:spTgt spid="120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dissolve">
                                      <p:cBhvr>
                                        <p:cTn id="12" dur="500"/>
                                        <p:tgtEl>
                                          <p:spTgt spid="1208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0835">
                                            <p:txEl>
                                              <p:pRg st="4" end="4"/>
                                            </p:txEl>
                                          </p:spTgt>
                                        </p:tgtEl>
                                        <p:attrNameLst>
                                          <p:attrName>style.visibility</p:attrName>
                                        </p:attrNameLst>
                                      </p:cBhvr>
                                      <p:to>
                                        <p:strVal val="visible"/>
                                      </p:to>
                                    </p:set>
                                    <p:animEffect transition="in" filter="dissolve">
                                      <p:cBhvr>
                                        <p:cTn id="17" dur="500"/>
                                        <p:tgtEl>
                                          <p:spTgt spid="12083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0835">
                                            <p:txEl>
                                              <p:pRg st="5" end="5"/>
                                            </p:txEl>
                                          </p:spTgt>
                                        </p:tgtEl>
                                        <p:attrNameLst>
                                          <p:attrName>style.visibility</p:attrName>
                                        </p:attrNameLst>
                                      </p:cBhvr>
                                      <p:to>
                                        <p:strVal val="visible"/>
                                      </p:to>
                                    </p:set>
                                    <p:animEffect transition="in" filter="dissolve">
                                      <p:cBhvr>
                                        <p:cTn id="22" dur="500"/>
                                        <p:tgtEl>
                                          <p:spTgt spid="1208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solidFill>
          <a:srgbClr val="CCFFCC"/>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304800"/>
            <a:ext cx="7848600" cy="1600200"/>
          </a:xfrm>
        </p:spPr>
        <p:txBody>
          <a:bodyPr/>
          <a:lstStyle/>
          <a:p>
            <a:pPr algn="l">
              <a:defRPr/>
            </a:pPr>
            <a:r>
              <a:rPr lang="zh-TW" altLang="en-US" sz="5400" b="1" smtClean="0">
                <a:solidFill>
                  <a:srgbClr val="993300"/>
                </a:solidFill>
                <a:effectLst>
                  <a:outerShdw blurRad="38100" dist="38100" dir="2700000" algn="tl">
                    <a:srgbClr val="000000"/>
                  </a:outerShdw>
                </a:effectLst>
                <a:latin typeface="華康中明體" pitchFamily="49" charset="-120"/>
                <a:ea typeface="華康中明體" pitchFamily="49" charset="-120"/>
              </a:rPr>
              <a:t>人的兩個範疇 </a:t>
            </a:r>
            <a:r>
              <a:rPr lang="en-US" altLang="zh-TW" sz="5400" b="1" smtClean="0">
                <a:solidFill>
                  <a:srgbClr val="993300"/>
                </a:solidFill>
                <a:effectLst>
                  <a:outerShdw blurRad="38100" dist="38100" dir="2700000" algn="tl">
                    <a:srgbClr val="000000"/>
                  </a:outerShdw>
                </a:effectLst>
                <a:latin typeface="華康中明體" pitchFamily="49" charset="-120"/>
                <a:ea typeface="華康中明體" pitchFamily="49" charset="-120"/>
              </a:rPr>
              <a:t>:</a:t>
            </a:r>
          </a:p>
        </p:txBody>
      </p:sp>
      <p:sp>
        <p:nvSpPr>
          <p:cNvPr id="122883" name="Rectangle 3"/>
          <p:cNvSpPr>
            <a:spLocks noGrp="1" noChangeArrowheads="1"/>
          </p:cNvSpPr>
          <p:nvPr>
            <p:ph type="body" idx="1"/>
          </p:nvPr>
        </p:nvSpPr>
        <p:spPr>
          <a:xfrm>
            <a:off x="304800" y="1752600"/>
            <a:ext cx="8763000" cy="3810000"/>
          </a:xfrm>
        </p:spPr>
        <p:txBody>
          <a:bodyPr/>
          <a:lstStyle/>
          <a:p>
            <a:pPr>
              <a:buFont typeface="Monotype Sorts"/>
              <a:buChar char=" "/>
            </a:pPr>
            <a:endParaRPr lang="en-US" altLang="zh-TW" sz="4400" b="1" smtClean="0">
              <a:solidFill>
                <a:srgbClr val="FE9B03"/>
              </a:solidFill>
              <a:latin typeface="華康中明體" pitchFamily="49" charset="-120"/>
              <a:ea typeface="華康中明體" pitchFamily="49" charset="-120"/>
            </a:endParaRPr>
          </a:p>
          <a:p>
            <a:pPr>
              <a:buFont typeface="Monotype Sorts"/>
              <a:buChar char=" "/>
            </a:pPr>
            <a:r>
              <a:rPr lang="en-US" altLang="zh-TW" sz="4000" b="1" smtClean="0">
                <a:latin typeface="華康中明體" pitchFamily="49" charset="-120"/>
                <a:ea typeface="華康中明體" pitchFamily="49" charset="-120"/>
              </a:rPr>
              <a:t> </a:t>
            </a:r>
            <a:r>
              <a:rPr lang="en-US" altLang="zh-TW" sz="4000" b="1" smtClean="0">
                <a:solidFill>
                  <a:schemeClr val="tx2"/>
                </a:solidFill>
                <a:latin typeface="華康中明體" pitchFamily="49" charset="-120"/>
                <a:ea typeface="華康中明體" pitchFamily="49" charset="-120"/>
              </a:rPr>
              <a:t>* </a:t>
            </a:r>
            <a:r>
              <a:rPr lang="zh-TW" altLang="en-US" sz="4000" b="1" smtClean="0">
                <a:solidFill>
                  <a:schemeClr val="tx2"/>
                </a:solidFill>
                <a:latin typeface="華康中明體" pitchFamily="49" charset="-120"/>
                <a:ea typeface="華康中明體" pitchFamily="49" charset="-120"/>
              </a:rPr>
              <a:t>生理機能，完全順從上主的法則</a:t>
            </a:r>
          </a:p>
          <a:p>
            <a:pPr>
              <a:buFont typeface="Monotype Sorts"/>
              <a:buChar char=" "/>
            </a:pPr>
            <a:endParaRPr lang="zh-TW" altLang="en-US" sz="4000" b="1" smtClean="0">
              <a:latin typeface="華康中明體" pitchFamily="49" charset="-120"/>
              <a:ea typeface="華康中明體" pitchFamily="49" charset="-120"/>
            </a:endParaRPr>
          </a:p>
          <a:p>
            <a:pPr>
              <a:buFont typeface="Monotype Sorts"/>
              <a:buChar char=" "/>
            </a:pPr>
            <a:r>
              <a:rPr lang="zh-TW" altLang="en-US" sz="4000" b="1" smtClean="0">
                <a:latin typeface="華康中明體" pitchFamily="49" charset="-120"/>
                <a:ea typeface="華康中明體" pitchFamily="49" charset="-120"/>
              </a:rPr>
              <a:t> </a:t>
            </a:r>
            <a:r>
              <a:rPr lang="zh-TW" altLang="en-US" sz="4000" b="1" smtClean="0">
                <a:solidFill>
                  <a:schemeClr val="tx2"/>
                </a:solidFill>
                <a:latin typeface="華康中明體" pitchFamily="49" charset="-120"/>
                <a:ea typeface="華康中明體" pitchFamily="49" charset="-120"/>
              </a:rPr>
              <a:t>* 思想言行，自由選擇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animEffect transition="in" filter="dissolve">
                                      <p:cBhvr>
                                        <p:cTn id="7" dur="500"/>
                                        <p:tgtEl>
                                          <p:spTgt spid="1228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883">
                                            <p:txEl>
                                              <p:pRg st="3" end="3"/>
                                            </p:txEl>
                                          </p:spTgt>
                                        </p:tgtEl>
                                        <p:attrNameLst>
                                          <p:attrName>style.visibility</p:attrName>
                                        </p:attrNameLst>
                                      </p:cBhvr>
                                      <p:to>
                                        <p:strVal val="visible"/>
                                      </p:to>
                                    </p:set>
                                    <p:animEffect transition="in" filter="dissolve">
                                      <p:cBhvr>
                                        <p:cTn id="12" dur="500"/>
                                        <p:tgtEl>
                                          <p:spTgt spid="1228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rgbClr val="CCFFCC"/>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zh-TW" altLang="en-US" sz="4800" b="1" smtClean="0">
                <a:latin typeface="標楷體" pitchFamily="65" charset="-120"/>
                <a:ea typeface="SimHei" pitchFamily="49" charset="-122"/>
              </a:rPr>
              <a:t>亞伯拉罕</a:t>
            </a:r>
            <a:r>
              <a:rPr lang="zh-TW" altLang="en-US" sz="4800" b="1" smtClean="0">
                <a:ea typeface="SimHei" pitchFamily="49" charset="-122"/>
              </a:rPr>
              <a:t>順從主</a:t>
            </a:r>
          </a:p>
        </p:txBody>
      </p:sp>
      <p:sp>
        <p:nvSpPr>
          <p:cNvPr id="192515" name="Rectangle 3"/>
          <p:cNvSpPr>
            <a:spLocks noGrp="1" noChangeArrowheads="1"/>
          </p:cNvSpPr>
          <p:nvPr>
            <p:ph type="body" idx="1"/>
          </p:nvPr>
        </p:nvSpPr>
        <p:spPr>
          <a:xfrm>
            <a:off x="685800" y="2286000"/>
            <a:ext cx="7772400" cy="3810000"/>
          </a:xfrm>
        </p:spPr>
        <p:txBody>
          <a:bodyPr/>
          <a:lstStyle/>
          <a:p>
            <a:pPr marL="387350" indent="0" defTabSz="914400">
              <a:lnSpc>
                <a:spcPct val="120000"/>
              </a:lnSpc>
              <a:buFontTx/>
              <a:buNone/>
            </a:pPr>
            <a:r>
              <a:rPr lang="zh-TW" altLang="en-US" sz="4000" smtClean="0">
                <a:latin typeface="標楷體" pitchFamily="65" charset="-120"/>
                <a:ea typeface="標楷體" pitchFamily="65" charset="-120"/>
              </a:rPr>
              <a:t>都因亞伯拉罕聽從我的話，遵守我的吩咐和我的命令、律例、法度。</a:t>
            </a:r>
            <a:r>
              <a:rPr lang="zh-TW" altLang="en-US" sz="4000" smtClean="0"/>
              <a:t/>
            </a:r>
            <a:br>
              <a:rPr lang="zh-TW" altLang="en-US" sz="4000" smtClean="0"/>
            </a:br>
            <a:r>
              <a:rPr lang="zh-TW" altLang="en-US" sz="4000" smtClean="0"/>
              <a:t>                           </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創世紀</a:t>
            </a:r>
            <a:r>
              <a:rPr lang="en-US" altLang="zh-TW" smtClean="0">
                <a:latin typeface="標楷體" pitchFamily="65" charset="-120"/>
                <a:ea typeface="標楷體" pitchFamily="65" charset="-120"/>
              </a:rPr>
              <a:t>26</a:t>
            </a:r>
            <a:r>
              <a:rPr lang="zh-TW" altLang="en-US" smtClean="0">
                <a:latin typeface="標楷體" pitchFamily="65" charset="-120"/>
                <a:ea typeface="標楷體" pitchFamily="65" charset="-120"/>
              </a:rPr>
              <a:t>章</a:t>
            </a:r>
            <a:r>
              <a:rPr lang="en-US" altLang="zh-TW" smtClean="0">
                <a:latin typeface="標楷體" pitchFamily="65" charset="-120"/>
                <a:ea typeface="標楷體" pitchFamily="65" charset="-120"/>
              </a:rPr>
              <a:t>5</a:t>
            </a:r>
            <a:r>
              <a:rPr lang="zh-TW" altLang="en-US" smtClean="0">
                <a:latin typeface="標楷體" pitchFamily="65" charset="-120"/>
                <a:ea typeface="標楷體" pitchFamily="65" charset="-120"/>
              </a:rPr>
              <a:t>節</a:t>
            </a:r>
            <a:r>
              <a:rPr lang="en-US" altLang="zh-TW" smtClean="0">
                <a:latin typeface="標楷體" pitchFamily="65" charset="-120"/>
                <a:ea typeface="標楷體" pitchFamily="65" charset="-120"/>
              </a:rPr>
              <a:t>)</a:t>
            </a:r>
          </a:p>
          <a:p>
            <a:pPr marL="387350" indent="0" defTabSz="914400">
              <a:buFontTx/>
              <a:buNone/>
            </a:pPr>
            <a:endParaRPr lang="en-US" altLang="zh-TW" smtClean="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92514"/>
                                        </p:tgtEl>
                                        <p:attrNameLst>
                                          <p:attrName>style.visibility</p:attrName>
                                        </p:attrNameLst>
                                      </p:cBhvr>
                                      <p:to>
                                        <p:strVal val="visible"/>
                                      </p:to>
                                    </p:set>
                                    <p:anim calcmode="lin" valueType="num">
                                      <p:cBhvr additive="base">
                                        <p:cTn id="12" dur="500" fill="hold"/>
                                        <p:tgtEl>
                                          <p:spTgt spid="192514"/>
                                        </p:tgtEl>
                                        <p:attrNameLst>
                                          <p:attrName>ppt_x</p:attrName>
                                        </p:attrNameLst>
                                      </p:cBhvr>
                                      <p:tavLst>
                                        <p:tav tm="0">
                                          <p:val>
                                            <p:strVal val="0-#ppt_w/2"/>
                                          </p:val>
                                        </p:tav>
                                        <p:tav tm="100000">
                                          <p:val>
                                            <p:strVal val="#ppt_x"/>
                                          </p:val>
                                        </p:tav>
                                      </p:tavLst>
                                    </p:anim>
                                    <p:anim calcmode="lin" valueType="num">
                                      <p:cBhvr additive="base">
                                        <p:cTn id="13" dur="500" fill="hold"/>
                                        <p:tgtEl>
                                          <p:spTgt spid="1925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autoUpdateAnimBg="0"/>
      <p:bldP spid="19251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rgbClr val="CCFFCC"/>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066800" y="381000"/>
            <a:ext cx="4572000" cy="1162050"/>
          </a:xfrm>
        </p:spPr>
        <p:txBody>
          <a:bodyPr/>
          <a:lstStyle/>
          <a:p>
            <a:r>
              <a:rPr lang="zh-TW" altLang="en-US" sz="4800" b="1" smtClean="0">
                <a:solidFill>
                  <a:srgbClr val="993300"/>
                </a:solidFill>
                <a:ea typeface="SimHei" pitchFamily="49" charset="-122"/>
              </a:rPr>
              <a:t>耶穌順從主</a:t>
            </a:r>
          </a:p>
        </p:txBody>
      </p:sp>
      <p:sp>
        <p:nvSpPr>
          <p:cNvPr id="194563" name="Rectangle 3"/>
          <p:cNvSpPr>
            <a:spLocks noGrp="1" noChangeArrowheads="1"/>
          </p:cNvSpPr>
          <p:nvPr>
            <p:ph type="body" idx="1"/>
          </p:nvPr>
        </p:nvSpPr>
        <p:spPr>
          <a:xfrm>
            <a:off x="609600" y="1600200"/>
            <a:ext cx="7924800" cy="1828800"/>
          </a:xfrm>
        </p:spPr>
        <p:txBody>
          <a:bodyPr/>
          <a:lstStyle/>
          <a:p>
            <a:pPr marL="193675" indent="0" defTabSz="914400">
              <a:lnSpc>
                <a:spcPct val="120000"/>
              </a:lnSpc>
              <a:buFontTx/>
              <a:buNone/>
              <a:defRPr/>
            </a:pPr>
            <a:r>
              <a:rPr lang="zh-TW" altLang="en-US" sz="3600" smtClean="0">
                <a:latin typeface="標楷體" pitchFamily="65" charset="-120"/>
                <a:ea typeface="標楷體" pitchFamily="65" charset="-120"/>
              </a:rPr>
              <a:t>他就稍往前走，俯伏在地，禱告說：我父阿，倘若可行，求你叫</a:t>
            </a:r>
            <a:r>
              <a:rPr lang="zh-TW" altLang="en-US" sz="3600" smtClean="0">
                <a:effectLst>
                  <a:outerShdw blurRad="38100" dist="38100" dir="2700000" algn="tl">
                    <a:srgbClr val="FFFFFF"/>
                  </a:outerShdw>
                </a:effectLst>
                <a:ea typeface="標楷體" pitchFamily="65" charset="-120"/>
              </a:rPr>
              <a:t>這杯離開</a:t>
            </a:r>
          </a:p>
        </p:txBody>
      </p:sp>
      <p:sp>
        <p:nvSpPr>
          <p:cNvPr id="194564" name="Rectangle 4"/>
          <p:cNvSpPr>
            <a:spLocks noChangeArrowheads="1"/>
          </p:cNvSpPr>
          <p:nvPr/>
        </p:nvSpPr>
        <p:spPr bwMode="auto">
          <a:xfrm>
            <a:off x="4114800" y="381000"/>
            <a:ext cx="441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eaLnBrk="0" hangingPunct="0"/>
            <a:r>
              <a:rPr lang="en-US" altLang="zh-TW" sz="4800" b="1">
                <a:solidFill>
                  <a:srgbClr val="993300"/>
                </a:solidFill>
                <a:latin typeface="Arial" pitchFamily="34" charset="0"/>
                <a:ea typeface="SimHei" pitchFamily="49" charset="-122"/>
                <a:sym typeface="Wingdings" pitchFamily="2" charset="2"/>
              </a:rPr>
              <a:t>  </a:t>
            </a:r>
            <a:r>
              <a:rPr lang="zh-TW" altLang="en-US" sz="4800" b="1">
                <a:solidFill>
                  <a:srgbClr val="993300"/>
                </a:solidFill>
                <a:latin typeface="Arial" pitchFamily="34" charset="0"/>
                <a:ea typeface="SimHei" pitchFamily="49" charset="-122"/>
                <a:sym typeface="Wingdings" pitchFamily="2" charset="2"/>
              </a:rPr>
              <a:t>穆斯林</a:t>
            </a:r>
            <a:endParaRPr lang="zh-TW" altLang="en-US" sz="4800" b="1">
              <a:solidFill>
                <a:srgbClr val="993300"/>
              </a:solidFill>
              <a:latin typeface="Arial" pitchFamily="34" charset="0"/>
              <a:ea typeface="SimHei" pitchFamily="49" charset="-122"/>
            </a:endParaRPr>
          </a:p>
        </p:txBody>
      </p:sp>
      <p:sp>
        <p:nvSpPr>
          <p:cNvPr id="50181" name="Text Box 5"/>
          <p:cNvSpPr txBox="1">
            <a:spLocks noChangeArrowheads="1"/>
          </p:cNvSpPr>
          <p:nvPr/>
        </p:nvSpPr>
        <p:spPr bwMode="auto">
          <a:xfrm>
            <a:off x="1295400" y="3429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endParaRPr lang="en-US" altLang="zh-HK">
              <a:solidFill>
                <a:srgbClr val="FAFD00"/>
              </a:solidFill>
              <a:latin typeface="Arial" pitchFamily="34" charset="0"/>
              <a:ea typeface="新細明體" pitchFamily="18" charset="-120"/>
            </a:endParaRPr>
          </a:p>
        </p:txBody>
      </p:sp>
      <p:sp>
        <p:nvSpPr>
          <p:cNvPr id="194566" name="Text Box 6"/>
          <p:cNvSpPr txBox="1">
            <a:spLocks noChangeArrowheads="1"/>
          </p:cNvSpPr>
          <p:nvPr/>
        </p:nvSpPr>
        <p:spPr bwMode="auto">
          <a:xfrm>
            <a:off x="762000" y="2895600"/>
            <a:ext cx="4191000" cy="2749550"/>
          </a:xfrm>
          <a:prstGeom prst="rect">
            <a:avLst/>
          </a:prstGeom>
          <a:noFill/>
          <a:ln w="12700">
            <a:noFill/>
            <a:miter lim="800000"/>
            <a:headEnd/>
            <a:tailEnd/>
          </a:ln>
          <a:effectLst/>
        </p:spPr>
        <p:txBody>
          <a:bodyPr>
            <a:spAutoFit/>
          </a:bodyPr>
          <a:lstStyle/>
          <a:p>
            <a:pPr eaLnBrk="0" hangingPunct="0">
              <a:lnSpc>
                <a:spcPct val="120000"/>
              </a:lnSpc>
              <a:spcBef>
                <a:spcPct val="20000"/>
              </a:spcBef>
              <a:buClr>
                <a:schemeClr val="tx2"/>
              </a:buClr>
              <a:buSzPct val="100000"/>
              <a:defRPr/>
            </a:pPr>
            <a:r>
              <a:rPr lang="zh-TW" altLang="en-US" sz="3600">
                <a:effectLst>
                  <a:outerShdw blurRad="38100" dist="38100" dir="2700000" algn="tl">
                    <a:srgbClr val="FFFFFF"/>
                  </a:outerShdw>
                </a:effectLst>
                <a:latin typeface="標楷體" pitchFamily="65" charset="-120"/>
                <a:ea typeface="標楷體" pitchFamily="65" charset="-120"/>
              </a:rPr>
              <a:t>我。然而，不要照我的意思，只要照你的意思。</a:t>
            </a:r>
          </a:p>
          <a:p>
            <a:pPr eaLnBrk="0" hangingPunct="0">
              <a:lnSpc>
                <a:spcPct val="120000"/>
              </a:lnSpc>
              <a:spcBef>
                <a:spcPct val="20000"/>
              </a:spcBef>
              <a:buClr>
                <a:schemeClr val="tx2"/>
              </a:buClr>
              <a:buSzPct val="100000"/>
              <a:defRPr/>
            </a:pPr>
            <a:r>
              <a:rPr lang="zh-TW" altLang="en-US" sz="2800">
                <a:effectLst>
                  <a:outerShdw blurRad="38100" dist="38100" dir="2700000" algn="tl">
                    <a:srgbClr val="FFFFFF"/>
                  </a:outerShdw>
                </a:effectLst>
                <a:latin typeface="標楷體" pitchFamily="65" charset="-120"/>
                <a:ea typeface="標楷體" pitchFamily="65" charset="-120"/>
              </a:rPr>
              <a:t>      </a:t>
            </a:r>
            <a:r>
              <a:rPr lang="en-US" altLang="zh-TW" sz="2800">
                <a:effectLst>
                  <a:outerShdw blurRad="38100" dist="38100" dir="2700000" algn="tl">
                    <a:srgbClr val="FFFFFF"/>
                  </a:outerShdw>
                </a:effectLst>
                <a:latin typeface="標楷體" pitchFamily="65" charset="-120"/>
                <a:ea typeface="標楷體" pitchFamily="65" charset="-120"/>
              </a:rPr>
              <a:t>(</a:t>
            </a:r>
            <a:r>
              <a:rPr lang="zh-TW" altLang="en-US" sz="2800">
                <a:effectLst>
                  <a:outerShdw blurRad="38100" dist="38100" dir="2700000" algn="tl">
                    <a:srgbClr val="FFFFFF"/>
                  </a:outerShdw>
                </a:effectLst>
                <a:latin typeface="標楷體" pitchFamily="65" charset="-120"/>
                <a:ea typeface="標楷體" pitchFamily="65" charset="-120"/>
              </a:rPr>
              <a:t>馬太 </a:t>
            </a:r>
            <a:r>
              <a:rPr lang="en-US" altLang="zh-TW" sz="2800">
                <a:effectLst>
                  <a:outerShdw blurRad="38100" dist="38100" dir="2700000" algn="tl">
                    <a:srgbClr val="FFFFFF"/>
                  </a:outerShdw>
                </a:effectLst>
                <a:latin typeface="標楷體" pitchFamily="65" charset="-120"/>
                <a:ea typeface="標楷體" pitchFamily="65" charset="-120"/>
              </a:rPr>
              <a:t>26</a:t>
            </a:r>
            <a:r>
              <a:rPr lang="zh-TW" altLang="en-US" sz="2800">
                <a:effectLst>
                  <a:outerShdw blurRad="38100" dist="38100" dir="2700000" algn="tl">
                    <a:srgbClr val="FFFFFF"/>
                  </a:outerShdw>
                </a:effectLst>
                <a:latin typeface="標楷體" pitchFamily="65" charset="-120"/>
                <a:ea typeface="標楷體" pitchFamily="65" charset="-120"/>
              </a:rPr>
              <a:t>章</a:t>
            </a:r>
            <a:r>
              <a:rPr lang="en-US" altLang="zh-TW" sz="2800">
                <a:effectLst>
                  <a:outerShdw blurRad="38100" dist="38100" dir="2700000" algn="tl">
                    <a:srgbClr val="FFFFFF"/>
                  </a:outerShdw>
                </a:effectLst>
                <a:latin typeface="標楷體" pitchFamily="65" charset="-120"/>
                <a:ea typeface="標楷體" pitchFamily="65" charset="-120"/>
              </a:rPr>
              <a:t>39</a:t>
            </a:r>
            <a:r>
              <a:rPr lang="zh-TW" altLang="en-US" sz="2800">
                <a:effectLst>
                  <a:outerShdw blurRad="38100" dist="38100" dir="2700000" algn="tl">
                    <a:srgbClr val="FFFFFF"/>
                  </a:outerShdw>
                </a:effectLst>
                <a:latin typeface="標楷體" pitchFamily="65" charset="-120"/>
                <a:ea typeface="標楷體" pitchFamily="65" charset="-120"/>
              </a:rPr>
              <a:t>節</a:t>
            </a:r>
            <a:r>
              <a:rPr lang="en-US" altLang="zh-TW" sz="2800">
                <a:effectLst>
                  <a:outerShdw blurRad="38100" dist="38100" dir="2700000" algn="tl">
                    <a:srgbClr val="FFFFFF"/>
                  </a:outerShdw>
                </a:effectLst>
                <a:latin typeface="標楷體" pitchFamily="65" charset="-120"/>
                <a:ea typeface="標楷體" pitchFamily="65" charset="-120"/>
              </a:rPr>
              <a:t>)</a:t>
            </a:r>
            <a:r>
              <a:rPr lang="en-US" altLang="zh-TW" sz="3200">
                <a:effectLst>
                  <a:outerShdw blurRad="38100" dist="38100" dir="2700000" algn="tl">
                    <a:srgbClr val="FFFFFF"/>
                  </a:outerShdw>
                </a:effectLst>
                <a:latin typeface="Arial" pitchFamily="34" charset="0"/>
              </a:rPr>
              <a:t>                                 </a:t>
            </a:r>
          </a:p>
        </p:txBody>
      </p:sp>
      <p:pic>
        <p:nvPicPr>
          <p:cNvPr id="50183" name="Picture 7" descr="pray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3276600"/>
            <a:ext cx="42545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62"/>
                                        </p:tgtEl>
                                        <p:attrNameLst>
                                          <p:attrName>style.visibility</p:attrName>
                                        </p:attrNameLst>
                                      </p:cBhvr>
                                      <p:to>
                                        <p:strVal val="visible"/>
                                      </p:to>
                                    </p:set>
                                    <p:anim calcmode="lin" valueType="num">
                                      <p:cBhvr additive="base">
                                        <p:cTn id="7" dur="500" fill="hold"/>
                                        <p:tgtEl>
                                          <p:spTgt spid="194562"/>
                                        </p:tgtEl>
                                        <p:attrNameLst>
                                          <p:attrName>ppt_x</p:attrName>
                                        </p:attrNameLst>
                                      </p:cBhvr>
                                      <p:tavLst>
                                        <p:tav tm="0">
                                          <p:val>
                                            <p:strVal val="0-#ppt_w/2"/>
                                          </p:val>
                                        </p:tav>
                                        <p:tav tm="100000">
                                          <p:val>
                                            <p:strVal val="#ppt_x"/>
                                          </p:val>
                                        </p:tav>
                                      </p:tavLst>
                                    </p:anim>
                                    <p:anim calcmode="lin" valueType="num">
                                      <p:cBhvr additive="base">
                                        <p:cTn id="8" dur="500" fill="hold"/>
                                        <p:tgtEl>
                                          <p:spTgt spid="1945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194564"/>
                                        </p:tgtEl>
                                        <p:attrNameLst>
                                          <p:attrName>style.visibility</p:attrName>
                                        </p:attrNameLst>
                                      </p:cBhvr>
                                      <p:to>
                                        <p:strVal val="visible"/>
                                      </p:to>
                                    </p:set>
                                    <p:anim calcmode="lin" valueType="num">
                                      <p:cBhvr additive="base">
                                        <p:cTn id="13" dur="300" fill="hold"/>
                                        <p:tgtEl>
                                          <p:spTgt spid="194564"/>
                                        </p:tgtEl>
                                        <p:attrNameLst>
                                          <p:attrName>ppt_x</p:attrName>
                                        </p:attrNameLst>
                                      </p:cBhvr>
                                      <p:tavLst>
                                        <p:tav tm="0">
                                          <p:val>
                                            <p:strVal val="0-#ppt_w/2"/>
                                          </p:val>
                                        </p:tav>
                                        <p:tav tm="100000">
                                          <p:val>
                                            <p:strVal val="#ppt_x"/>
                                          </p:val>
                                        </p:tav>
                                      </p:tavLst>
                                    </p:anim>
                                    <p:anim calcmode="lin" valueType="num">
                                      <p:cBhvr additive="base">
                                        <p:cTn id="14" dur="300" fill="hold"/>
                                        <p:tgtEl>
                                          <p:spTgt spid="194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autoUpdateAnimBg="0"/>
      <p:bldP spid="19456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rgbClr val="CCFFCC"/>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zh-TW" altLang="en-US" sz="4800" b="1" smtClean="0">
                <a:solidFill>
                  <a:srgbClr val="993300"/>
                </a:solidFill>
                <a:ea typeface="SimHei" pitchFamily="49" charset="-122"/>
              </a:rPr>
              <a:t>耶穌順從主</a:t>
            </a:r>
          </a:p>
        </p:txBody>
      </p:sp>
      <p:sp>
        <p:nvSpPr>
          <p:cNvPr id="196611" name="Rectangle 3"/>
          <p:cNvSpPr>
            <a:spLocks noGrp="1" noChangeArrowheads="1"/>
          </p:cNvSpPr>
          <p:nvPr>
            <p:ph type="body" idx="1"/>
          </p:nvPr>
        </p:nvSpPr>
        <p:spPr/>
        <p:txBody>
          <a:bodyPr/>
          <a:lstStyle/>
          <a:p>
            <a:pPr marL="669925" indent="0" defTabSz="914400">
              <a:lnSpc>
                <a:spcPct val="120000"/>
              </a:lnSpc>
              <a:buFontTx/>
              <a:buNone/>
            </a:pPr>
            <a:r>
              <a:rPr lang="zh-TW" altLang="en-US" sz="4000" smtClean="0">
                <a:latin typeface="標楷體" pitchFamily="65" charset="-120"/>
                <a:ea typeface="標楷體" pitchFamily="65" charset="-120"/>
              </a:rPr>
              <a:t>耶穌說：我的教訓不是我自己的，乃是那差我來者的。</a:t>
            </a:r>
            <a:br>
              <a:rPr lang="zh-TW" altLang="en-US" sz="4000" smtClean="0">
                <a:latin typeface="標楷體" pitchFamily="65" charset="-120"/>
                <a:ea typeface="標楷體" pitchFamily="65" charset="-120"/>
              </a:rPr>
            </a:br>
            <a:endParaRPr lang="zh-TW" altLang="en-US" smtClean="0"/>
          </a:p>
          <a:p>
            <a:pPr marL="669925" indent="0" defTabSz="914400">
              <a:buFontTx/>
              <a:buNone/>
            </a:pPr>
            <a:r>
              <a:rPr lang="zh-TW" altLang="en-US" smtClean="0"/>
              <a:t>                      </a:t>
            </a:r>
            <a:r>
              <a:rPr lang="zh-TW" altLang="en-US" smtClean="0">
                <a:latin typeface="標楷體" pitchFamily="65" charset="-120"/>
                <a:ea typeface="標楷體" pitchFamily="65" charset="-120"/>
              </a:rPr>
              <a:t> </a:t>
            </a:r>
            <a:r>
              <a:rPr lang="en-US" altLang="zh-TW" sz="3600" smtClean="0">
                <a:latin typeface="標楷體" pitchFamily="65" charset="-120"/>
                <a:ea typeface="標楷體" pitchFamily="65" charset="-120"/>
              </a:rPr>
              <a:t>(</a:t>
            </a:r>
            <a:r>
              <a:rPr lang="zh-TW" altLang="en-US" sz="3600" smtClean="0">
                <a:latin typeface="標楷體" pitchFamily="65" charset="-120"/>
                <a:ea typeface="標楷體" pitchFamily="65" charset="-120"/>
              </a:rPr>
              <a:t>約翰 </a:t>
            </a:r>
            <a:r>
              <a:rPr lang="en-US" altLang="zh-TW" sz="3600" smtClean="0">
                <a:latin typeface="標楷體" pitchFamily="65" charset="-120"/>
                <a:ea typeface="標楷體" pitchFamily="65" charset="-120"/>
              </a:rPr>
              <a:t>26</a:t>
            </a:r>
            <a:r>
              <a:rPr lang="zh-TW" altLang="en-US" sz="3600" smtClean="0">
                <a:latin typeface="標楷體" pitchFamily="65" charset="-120"/>
                <a:ea typeface="標楷體" pitchFamily="65" charset="-120"/>
              </a:rPr>
              <a:t>章</a:t>
            </a:r>
            <a:r>
              <a:rPr lang="en-US" altLang="zh-TW" sz="3600" smtClean="0">
                <a:latin typeface="標楷體" pitchFamily="65" charset="-120"/>
                <a:ea typeface="標楷體" pitchFamily="65" charset="-120"/>
              </a:rPr>
              <a:t>39</a:t>
            </a:r>
            <a:r>
              <a:rPr lang="zh-TW" altLang="en-US" sz="3600" smtClean="0">
                <a:latin typeface="標楷體" pitchFamily="65" charset="-120"/>
                <a:ea typeface="標楷體" pitchFamily="65" charset="-120"/>
              </a:rPr>
              <a:t>節</a:t>
            </a:r>
            <a:r>
              <a:rPr lang="en-US" altLang="zh-TW" sz="3600" smtClean="0">
                <a:latin typeface="標楷體" pitchFamily="65" charset="-120"/>
                <a:ea typeface="標楷體" pitchFamily="65" charset="-120"/>
              </a:rPr>
              <a:t>)</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wipe(left)">
                                      <p:cBhvr>
                                        <p:cTn id="7" dur="500"/>
                                        <p:tgtEl>
                                          <p:spTgt spid="196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wipe(left)">
                                      <p:cBhvr>
                                        <p:cTn id="12" dur="500"/>
                                        <p:tgtEl>
                                          <p:spTgt spid="196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96610"/>
                                        </p:tgtEl>
                                        <p:attrNameLst>
                                          <p:attrName>style.visibility</p:attrName>
                                        </p:attrNameLst>
                                      </p:cBhvr>
                                      <p:to>
                                        <p:strVal val="visible"/>
                                      </p:to>
                                    </p:set>
                                    <p:anim calcmode="lin" valueType="num">
                                      <p:cBhvr additive="base">
                                        <p:cTn id="17" dur="500" fill="hold"/>
                                        <p:tgtEl>
                                          <p:spTgt spid="196610"/>
                                        </p:tgtEl>
                                        <p:attrNameLst>
                                          <p:attrName>ppt_x</p:attrName>
                                        </p:attrNameLst>
                                      </p:cBhvr>
                                      <p:tavLst>
                                        <p:tav tm="0">
                                          <p:val>
                                            <p:strVal val="0-#ppt_w/2"/>
                                          </p:val>
                                        </p:tav>
                                        <p:tav tm="100000">
                                          <p:val>
                                            <p:strVal val="#ppt_x"/>
                                          </p:val>
                                        </p:tav>
                                      </p:tavLst>
                                    </p:anim>
                                    <p:anim calcmode="lin" valueType="num">
                                      <p:cBhvr additive="base">
                                        <p:cTn id="18" dur="500" fill="hold"/>
                                        <p:tgtEl>
                                          <p:spTgt spid="1966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utoUpdateAnimBg="0"/>
      <p:bldP spid="196611"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rgbClr val="CCFFCC"/>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85800" y="609600"/>
            <a:ext cx="4724400" cy="1143000"/>
          </a:xfrm>
        </p:spPr>
        <p:txBody>
          <a:bodyPr/>
          <a:lstStyle/>
          <a:p>
            <a:r>
              <a:rPr lang="zh-TW" altLang="en-US" sz="4800" b="1" smtClean="0">
                <a:solidFill>
                  <a:srgbClr val="993300"/>
                </a:solidFill>
                <a:ea typeface="SimHei" pitchFamily="49" charset="-122"/>
              </a:rPr>
              <a:t>順從上主</a:t>
            </a:r>
          </a:p>
        </p:txBody>
      </p:sp>
      <p:sp>
        <p:nvSpPr>
          <p:cNvPr id="198659" name="Rectangle 3"/>
          <p:cNvSpPr>
            <a:spLocks noGrp="1" noChangeArrowheads="1"/>
          </p:cNvSpPr>
          <p:nvPr>
            <p:ph type="body" idx="1"/>
          </p:nvPr>
        </p:nvSpPr>
        <p:spPr/>
        <p:txBody>
          <a:bodyPr/>
          <a:lstStyle/>
          <a:p>
            <a:pPr marL="193675" indent="0" defTabSz="914400">
              <a:lnSpc>
                <a:spcPct val="120000"/>
              </a:lnSpc>
              <a:buFontTx/>
              <a:buNone/>
            </a:pPr>
            <a:r>
              <a:rPr lang="zh-TW" altLang="en-US" sz="4000" smtClean="0">
                <a:latin typeface="標楷體" pitchFamily="65" charset="-120"/>
                <a:ea typeface="標楷體" pitchFamily="65" charset="-120"/>
              </a:rPr>
              <a:t>凡稱呼我主阿，主阿的人不能都進天國；惟獨遵行我天父旨意的人纔能進去。</a:t>
            </a:r>
            <a:br>
              <a:rPr lang="zh-TW" altLang="en-US" sz="4000" smtClean="0">
                <a:latin typeface="標楷體" pitchFamily="65" charset="-120"/>
                <a:ea typeface="標楷體" pitchFamily="65" charset="-120"/>
              </a:rPr>
            </a:br>
            <a:r>
              <a:rPr lang="zh-TW" altLang="en-US" smtClean="0"/>
              <a:t>                              </a:t>
            </a:r>
            <a:r>
              <a:rPr lang="zh-TW" altLang="en-US" smtClean="0">
                <a:latin typeface="標楷體" pitchFamily="65" charset="-120"/>
                <a:ea typeface="標楷體" pitchFamily="65" charset="-120"/>
              </a:rPr>
              <a:t>       </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馬太 </a:t>
            </a:r>
            <a:r>
              <a:rPr lang="en-US" altLang="zh-TW" smtClean="0">
                <a:latin typeface="標楷體" pitchFamily="65" charset="-120"/>
                <a:ea typeface="標楷體" pitchFamily="65" charset="-120"/>
              </a:rPr>
              <a:t>7</a:t>
            </a:r>
            <a:r>
              <a:rPr lang="zh-TW" altLang="en-US" smtClean="0">
                <a:latin typeface="標楷體" pitchFamily="65" charset="-120"/>
                <a:ea typeface="標楷體" pitchFamily="65" charset="-120"/>
              </a:rPr>
              <a:t>章</a:t>
            </a:r>
            <a:r>
              <a:rPr lang="en-US" altLang="zh-TW" smtClean="0">
                <a:latin typeface="標楷體" pitchFamily="65" charset="-120"/>
                <a:ea typeface="標楷體" pitchFamily="65" charset="-120"/>
              </a:rPr>
              <a:t>21</a:t>
            </a:r>
            <a:r>
              <a:rPr lang="zh-TW" altLang="en-US" smtClean="0">
                <a:latin typeface="標楷體" pitchFamily="65" charset="-120"/>
                <a:ea typeface="標楷體" pitchFamily="65" charset="-120"/>
              </a:rPr>
              <a:t>節</a:t>
            </a:r>
            <a:r>
              <a:rPr lang="en-US" altLang="zh-TW" smtClean="0">
                <a:latin typeface="標楷體" pitchFamily="65" charset="-120"/>
                <a:ea typeface="標楷體" pitchFamily="65" charset="-120"/>
              </a:rPr>
              <a:t>)</a:t>
            </a:r>
          </a:p>
        </p:txBody>
      </p:sp>
      <p:sp>
        <p:nvSpPr>
          <p:cNvPr id="198660" name="Line 4"/>
          <p:cNvSpPr>
            <a:spLocks noChangeShapeType="1"/>
          </p:cNvSpPr>
          <p:nvPr/>
        </p:nvSpPr>
        <p:spPr bwMode="auto">
          <a:xfrm>
            <a:off x="4114800" y="3505200"/>
            <a:ext cx="33528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zh-HK" altLang="en-US"/>
          </a:p>
        </p:txBody>
      </p:sp>
      <p:sp>
        <p:nvSpPr>
          <p:cNvPr id="198661" name="Rectangle 5"/>
          <p:cNvSpPr>
            <a:spLocks noChangeArrowheads="1"/>
          </p:cNvSpPr>
          <p:nvPr/>
        </p:nvSpPr>
        <p:spPr bwMode="auto">
          <a:xfrm>
            <a:off x="3962400" y="609600"/>
            <a:ext cx="457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eaLnBrk="0" hangingPunct="0"/>
            <a:r>
              <a:rPr lang="en-US" altLang="zh-TW" sz="4800" b="1">
                <a:solidFill>
                  <a:srgbClr val="993300"/>
                </a:solidFill>
                <a:latin typeface="Arial" pitchFamily="34" charset="0"/>
                <a:ea typeface="SimHei" pitchFamily="49" charset="-122"/>
                <a:sym typeface="Wingdings" pitchFamily="2" charset="2"/>
              </a:rPr>
              <a:t>  </a:t>
            </a:r>
            <a:r>
              <a:rPr lang="zh-TW" altLang="en-US" sz="4800" b="1">
                <a:solidFill>
                  <a:srgbClr val="993300"/>
                </a:solidFill>
                <a:latin typeface="Arial" pitchFamily="34" charset="0"/>
                <a:ea typeface="SimHei" pitchFamily="49" charset="-122"/>
                <a:sym typeface="Wingdings" pitchFamily="2" charset="2"/>
              </a:rPr>
              <a:t>伊斯蘭</a:t>
            </a:r>
            <a:endParaRPr lang="zh-TW" altLang="en-US" sz="4800" b="1">
              <a:solidFill>
                <a:srgbClr val="993300"/>
              </a:solidFill>
              <a:latin typeface="Arial" pitchFamily="34" charset="0"/>
              <a:ea typeface="SimHei" pitchFamily="49" charset="-122"/>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wipe(left)">
                                      <p:cBhvr>
                                        <p:cTn id="7" dur="500"/>
                                        <p:tgtEl>
                                          <p:spTgt spid="198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98660"/>
                                        </p:tgtEl>
                                        <p:attrNameLst>
                                          <p:attrName>style.visibility</p:attrName>
                                        </p:attrNameLst>
                                      </p:cBhvr>
                                      <p:to>
                                        <p:strVal val="visible"/>
                                      </p:to>
                                    </p:set>
                                    <p:anim calcmode="lin" valueType="num">
                                      <p:cBhvr>
                                        <p:cTn id="12" dur="500" fill="hold"/>
                                        <p:tgtEl>
                                          <p:spTgt spid="198660"/>
                                        </p:tgtEl>
                                        <p:attrNameLst>
                                          <p:attrName>ppt_x</p:attrName>
                                        </p:attrNameLst>
                                      </p:cBhvr>
                                      <p:tavLst>
                                        <p:tav tm="0">
                                          <p:val>
                                            <p:strVal val="#ppt_x-#ppt_w/2"/>
                                          </p:val>
                                        </p:tav>
                                        <p:tav tm="100000">
                                          <p:val>
                                            <p:strVal val="#ppt_x"/>
                                          </p:val>
                                        </p:tav>
                                      </p:tavLst>
                                    </p:anim>
                                    <p:anim calcmode="lin" valueType="num">
                                      <p:cBhvr>
                                        <p:cTn id="13" dur="500" fill="hold"/>
                                        <p:tgtEl>
                                          <p:spTgt spid="198660"/>
                                        </p:tgtEl>
                                        <p:attrNameLst>
                                          <p:attrName>ppt_y</p:attrName>
                                        </p:attrNameLst>
                                      </p:cBhvr>
                                      <p:tavLst>
                                        <p:tav tm="0">
                                          <p:val>
                                            <p:strVal val="#ppt_y"/>
                                          </p:val>
                                        </p:tav>
                                        <p:tav tm="100000">
                                          <p:val>
                                            <p:strVal val="#ppt_y"/>
                                          </p:val>
                                        </p:tav>
                                      </p:tavLst>
                                    </p:anim>
                                    <p:anim calcmode="lin" valueType="num">
                                      <p:cBhvr>
                                        <p:cTn id="14" dur="500" fill="hold"/>
                                        <p:tgtEl>
                                          <p:spTgt spid="198660"/>
                                        </p:tgtEl>
                                        <p:attrNameLst>
                                          <p:attrName>ppt_w</p:attrName>
                                        </p:attrNameLst>
                                      </p:cBhvr>
                                      <p:tavLst>
                                        <p:tav tm="0">
                                          <p:val>
                                            <p:fltVal val="0"/>
                                          </p:val>
                                        </p:tav>
                                        <p:tav tm="100000">
                                          <p:val>
                                            <p:strVal val="#ppt_w"/>
                                          </p:val>
                                        </p:tav>
                                      </p:tavLst>
                                    </p:anim>
                                    <p:anim calcmode="lin" valueType="num">
                                      <p:cBhvr>
                                        <p:cTn id="15" dur="500" fill="hold"/>
                                        <p:tgtEl>
                                          <p:spTgt spid="198660"/>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98658"/>
                                        </p:tgtEl>
                                        <p:attrNameLst>
                                          <p:attrName>style.visibility</p:attrName>
                                        </p:attrNameLst>
                                      </p:cBhvr>
                                      <p:to>
                                        <p:strVal val="visible"/>
                                      </p:to>
                                    </p:set>
                                    <p:anim calcmode="lin" valueType="num">
                                      <p:cBhvr additive="base">
                                        <p:cTn id="20" dur="500" fill="hold"/>
                                        <p:tgtEl>
                                          <p:spTgt spid="198658"/>
                                        </p:tgtEl>
                                        <p:attrNameLst>
                                          <p:attrName>ppt_x</p:attrName>
                                        </p:attrNameLst>
                                      </p:cBhvr>
                                      <p:tavLst>
                                        <p:tav tm="0">
                                          <p:val>
                                            <p:strVal val="0-#ppt_w/2"/>
                                          </p:val>
                                        </p:tav>
                                        <p:tav tm="100000">
                                          <p:val>
                                            <p:strVal val="#ppt_x"/>
                                          </p:val>
                                        </p:tav>
                                      </p:tavLst>
                                    </p:anim>
                                    <p:anim calcmode="lin" valueType="num">
                                      <p:cBhvr additive="base">
                                        <p:cTn id="21" dur="500" fill="hold"/>
                                        <p:tgtEl>
                                          <p:spTgt spid="198658"/>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iterate type="wd">
                                    <p:tmPct val="100000"/>
                                  </p:iterate>
                                  <p:childTnLst>
                                    <p:set>
                                      <p:cBhvr>
                                        <p:cTn id="25" dur="1" fill="hold">
                                          <p:stCondLst>
                                            <p:cond delay="0"/>
                                          </p:stCondLst>
                                        </p:cTn>
                                        <p:tgtEl>
                                          <p:spTgt spid="198661"/>
                                        </p:tgtEl>
                                        <p:attrNameLst>
                                          <p:attrName>style.visibility</p:attrName>
                                        </p:attrNameLst>
                                      </p:cBhvr>
                                      <p:to>
                                        <p:strVal val="visible"/>
                                      </p:to>
                                    </p:set>
                                    <p:anim calcmode="lin" valueType="num">
                                      <p:cBhvr additive="base">
                                        <p:cTn id="26" dur="300" fill="hold"/>
                                        <p:tgtEl>
                                          <p:spTgt spid="198661"/>
                                        </p:tgtEl>
                                        <p:attrNameLst>
                                          <p:attrName>ppt_x</p:attrName>
                                        </p:attrNameLst>
                                      </p:cBhvr>
                                      <p:tavLst>
                                        <p:tav tm="0">
                                          <p:val>
                                            <p:strVal val="0-#ppt_w/2"/>
                                          </p:val>
                                        </p:tav>
                                        <p:tav tm="100000">
                                          <p:val>
                                            <p:strVal val="#ppt_x"/>
                                          </p:val>
                                        </p:tav>
                                      </p:tavLst>
                                    </p:anim>
                                    <p:anim calcmode="lin" valueType="num">
                                      <p:cBhvr additive="base">
                                        <p:cTn id="27" dur="300" fill="hold"/>
                                        <p:tgtEl>
                                          <p:spTgt spid="1986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autoUpdateAnimBg="0"/>
      <p:bldP spid="198659" grpId="0" build="p" autoUpdateAnimBg="0"/>
      <p:bldP spid="198660" grpId="0" animBg="1"/>
      <p:bldP spid="198661"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lid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407988" y="404813"/>
            <a:ext cx="793750"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4000" b="1">
                <a:latin typeface="Arial" pitchFamily="34" charset="0"/>
                <a:ea typeface="標楷體" pitchFamily="65" charset="-120"/>
              </a:rPr>
              <a:t>相信亞伯拉罕一神的信仰</a:t>
            </a:r>
          </a:p>
        </p:txBody>
      </p:sp>
      <p:sp>
        <p:nvSpPr>
          <p:cNvPr id="53252" name="Text Box 4"/>
          <p:cNvSpPr txBox="1">
            <a:spLocks noChangeArrowheads="1"/>
          </p:cNvSpPr>
          <p:nvPr/>
        </p:nvSpPr>
        <p:spPr bwMode="auto">
          <a:xfrm>
            <a:off x="898525" y="6021388"/>
            <a:ext cx="2520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3600" b="1">
                <a:latin typeface="Arial" pitchFamily="34" charset="0"/>
                <a:ea typeface="標楷體" pitchFamily="65" charset="-120"/>
              </a:rPr>
              <a:t>《</a:t>
            </a:r>
            <a:r>
              <a:rPr lang="zh-TW" altLang="en-US" sz="3600" b="1">
                <a:latin typeface="Arial" pitchFamily="34" charset="0"/>
                <a:ea typeface="標楷體" pitchFamily="65" charset="-120"/>
              </a:rPr>
              <a:t>討拉提</a:t>
            </a:r>
            <a:r>
              <a:rPr lang="en-US" altLang="zh-TW" sz="3600" b="1">
                <a:latin typeface="Arial" pitchFamily="34" charset="0"/>
                <a:ea typeface="標楷體" pitchFamily="65" charset="-120"/>
              </a:rPr>
              <a:t>》</a:t>
            </a:r>
          </a:p>
        </p:txBody>
      </p:sp>
      <p:sp>
        <p:nvSpPr>
          <p:cNvPr id="53253" name="Text Box 5"/>
          <p:cNvSpPr txBox="1">
            <a:spLocks noChangeArrowheads="1"/>
          </p:cNvSpPr>
          <p:nvPr/>
        </p:nvSpPr>
        <p:spPr bwMode="auto">
          <a:xfrm>
            <a:off x="3309938" y="6021388"/>
            <a:ext cx="2520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3600" b="1">
                <a:latin typeface="Arial" pitchFamily="34" charset="0"/>
                <a:ea typeface="標楷體" pitchFamily="65" charset="-120"/>
              </a:rPr>
              <a:t>《</a:t>
            </a:r>
            <a:r>
              <a:rPr lang="zh-TW" altLang="en-US" sz="3600" b="1">
                <a:latin typeface="Arial" pitchFamily="34" charset="0"/>
                <a:ea typeface="標楷體" pitchFamily="65" charset="-120"/>
              </a:rPr>
              <a:t>福音書</a:t>
            </a:r>
            <a:r>
              <a:rPr lang="en-US" altLang="zh-TW" sz="3600" b="1">
                <a:latin typeface="Arial" pitchFamily="34" charset="0"/>
                <a:ea typeface="標楷體" pitchFamily="65" charset="-120"/>
              </a:rPr>
              <a:t>》</a:t>
            </a:r>
          </a:p>
        </p:txBody>
      </p:sp>
      <p:sp>
        <p:nvSpPr>
          <p:cNvPr id="53254" name="Text Box 6"/>
          <p:cNvSpPr txBox="1">
            <a:spLocks noChangeArrowheads="1"/>
          </p:cNvSpPr>
          <p:nvPr/>
        </p:nvSpPr>
        <p:spPr bwMode="auto">
          <a:xfrm>
            <a:off x="5829300" y="6019800"/>
            <a:ext cx="2735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3600" b="1">
                <a:latin typeface="Arial" pitchFamily="34" charset="0"/>
                <a:ea typeface="標楷體" pitchFamily="65" charset="-120"/>
              </a:rPr>
              <a:t>《</a:t>
            </a:r>
            <a:r>
              <a:rPr lang="zh-TW" altLang="en-US" sz="3600" b="1">
                <a:latin typeface="Arial" pitchFamily="34" charset="0"/>
                <a:ea typeface="標楷體" pitchFamily="65" charset="-120"/>
              </a:rPr>
              <a:t>古蘭經</a:t>
            </a:r>
            <a:r>
              <a:rPr lang="en-US" altLang="zh-TW" sz="3600" b="1">
                <a:latin typeface="Arial" pitchFamily="34" charset="0"/>
                <a:ea typeface="標楷體" pitchFamily="65" charset="-120"/>
              </a:rPr>
              <a:t>》</a:t>
            </a:r>
          </a:p>
        </p:txBody>
      </p:sp>
    </p:spTree>
  </p:cSld>
  <p:clrMapOvr>
    <a:masterClrMapping/>
  </p:clrMapOvr>
  <p:transition spd="med">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A1B3C5"/>
            </a:gs>
          </a:gsLst>
          <a:lin ang="5400000" scaled="1"/>
        </a:gradFill>
        <a:effectLst/>
      </p:bgPr>
    </p:bg>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161925" y="1125538"/>
            <a:ext cx="882015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lnSpc>
                <a:spcPct val="110000"/>
              </a:lnSpc>
              <a:buSzPct val="150000"/>
              <a:buFontTx/>
              <a:buChar char="•"/>
            </a:pPr>
            <a:r>
              <a:rPr lang="en-US" altLang="zh-TW" sz="1800">
                <a:latin typeface="Arial" pitchFamily="34" charset="0"/>
                <a:ea typeface="新細明體" pitchFamily="18" charset="-120"/>
              </a:rPr>
              <a:t>   </a:t>
            </a:r>
            <a:r>
              <a:rPr lang="zh-TW" altLang="en-US" sz="2800" b="1">
                <a:latin typeface="Arial" pitchFamily="34" charset="0"/>
                <a:ea typeface="新細明體" pitchFamily="18" charset="-120"/>
              </a:rPr>
              <a:t>亞伯拉罕的信仰</a:t>
            </a:r>
          </a:p>
          <a:p>
            <a:pPr eaLnBrk="1" hangingPunct="1">
              <a:lnSpc>
                <a:spcPct val="110000"/>
              </a:lnSpc>
              <a:buFontTx/>
              <a:buChar char="•"/>
            </a:pPr>
            <a:r>
              <a:rPr lang="zh-TW" altLang="en-US" sz="2800" b="1">
                <a:latin typeface="Arial" pitchFamily="34" charset="0"/>
                <a:ea typeface="新細明體" pitchFamily="18" charset="-120"/>
              </a:rPr>
              <a:t>  亞伯拉罕以後的使者</a:t>
            </a:r>
          </a:p>
          <a:p>
            <a:pPr eaLnBrk="1" hangingPunct="1">
              <a:lnSpc>
                <a:spcPct val="110000"/>
              </a:lnSpc>
              <a:buFontTx/>
              <a:buChar char="•"/>
            </a:pPr>
            <a:r>
              <a:rPr lang="zh-TW" altLang="en-US" sz="2800" b="1">
                <a:latin typeface="Arial" pitchFamily="34" charset="0"/>
                <a:ea typeface="新細明體" pitchFamily="18" charset="-120"/>
              </a:rPr>
              <a:t>  所有使者接到的啟示</a:t>
            </a:r>
          </a:p>
          <a:p>
            <a:pPr eaLnBrk="1" hangingPunct="1">
              <a:lnSpc>
                <a:spcPct val="110000"/>
              </a:lnSpc>
              <a:buFontTx/>
              <a:buChar char="•"/>
            </a:pPr>
            <a:r>
              <a:rPr lang="zh-TW" altLang="en-US" sz="2800" b="1">
                <a:latin typeface="Arial" pitchFamily="34" charset="0"/>
                <a:ea typeface="新細明體" pitchFamily="18" charset="-120"/>
              </a:rPr>
              <a:t>  天使</a:t>
            </a:r>
          </a:p>
          <a:p>
            <a:pPr eaLnBrk="1" hangingPunct="1">
              <a:lnSpc>
                <a:spcPct val="110000"/>
              </a:lnSpc>
              <a:buFontTx/>
              <a:buChar char="•"/>
            </a:pPr>
            <a:r>
              <a:rPr lang="zh-TW" altLang="en-US" sz="2800" b="1">
                <a:latin typeface="Arial" pitchFamily="34" charset="0"/>
                <a:ea typeface="新細明體" pitchFamily="18" charset="-120"/>
              </a:rPr>
              <a:t>  末日、審判日、復生日</a:t>
            </a:r>
          </a:p>
          <a:p>
            <a:pPr eaLnBrk="1" hangingPunct="1">
              <a:lnSpc>
                <a:spcPct val="110000"/>
              </a:lnSpc>
              <a:buFontTx/>
              <a:buChar char="•"/>
            </a:pPr>
            <a:r>
              <a:rPr lang="zh-TW" altLang="en-US" sz="2800" b="1">
                <a:latin typeface="Arial" pitchFamily="34" charset="0"/>
                <a:ea typeface="新細明體" pitchFamily="18" charset="-120"/>
              </a:rPr>
              <a:t>  死後復生、天堂與火獄</a:t>
            </a:r>
          </a:p>
          <a:p>
            <a:pPr eaLnBrk="1" hangingPunct="1">
              <a:lnSpc>
                <a:spcPct val="110000"/>
              </a:lnSpc>
              <a:buFontTx/>
              <a:buChar char="•"/>
            </a:pPr>
            <a:r>
              <a:rPr lang="zh-TW" altLang="en-US" sz="2800" b="1">
                <a:latin typeface="Arial" pitchFamily="34" charset="0"/>
                <a:ea typeface="新細明體" pitchFamily="18" charset="-120"/>
              </a:rPr>
              <a:t>  真主是善良、仁慈、正直、公平、慈愛萬物</a:t>
            </a:r>
          </a:p>
          <a:p>
            <a:pPr eaLnBrk="1" hangingPunct="1">
              <a:lnSpc>
                <a:spcPct val="110000"/>
              </a:lnSpc>
              <a:buFontTx/>
              <a:buChar char="•"/>
            </a:pPr>
            <a:r>
              <a:rPr lang="zh-TW" altLang="en-US" sz="2800" b="1">
                <a:latin typeface="Arial" pitchFamily="34" charset="0"/>
                <a:ea typeface="新細明體" pitchFamily="18" charset="-120"/>
              </a:rPr>
              <a:t>  惡魔是人類的大敵</a:t>
            </a:r>
          </a:p>
          <a:p>
            <a:pPr eaLnBrk="1" hangingPunct="1">
              <a:lnSpc>
                <a:spcPct val="110000"/>
              </a:lnSpc>
              <a:buFontTx/>
              <a:buChar char="•"/>
            </a:pPr>
            <a:r>
              <a:rPr lang="zh-TW" altLang="en-US" sz="2800" b="1">
                <a:latin typeface="Arial" pitchFamily="34" charset="0"/>
                <a:ea typeface="新細明體" pitchFamily="18" charset="-120"/>
              </a:rPr>
              <a:t>  惡魔雖然沒有真正的權力來對抗真主</a:t>
            </a:r>
          </a:p>
          <a:p>
            <a:pPr eaLnBrk="1" hangingPunct="1">
              <a:lnSpc>
                <a:spcPct val="110000"/>
              </a:lnSpc>
              <a:buFontTx/>
              <a:buChar char="•"/>
            </a:pPr>
            <a:r>
              <a:rPr lang="zh-TW" altLang="en-US" sz="2800" b="1">
                <a:latin typeface="Arial" pitchFamily="34" charset="0"/>
                <a:ea typeface="新細明體" pitchFamily="18" charset="-120"/>
              </a:rPr>
              <a:t>  但他們能影響人類犯罪，違背真主</a:t>
            </a:r>
          </a:p>
          <a:p>
            <a:pPr eaLnBrk="1" hangingPunct="1">
              <a:lnSpc>
                <a:spcPct val="110000"/>
              </a:lnSpc>
              <a:buFontTx/>
              <a:buChar char="•"/>
            </a:pPr>
            <a:r>
              <a:rPr lang="zh-TW" altLang="en-US" sz="2800" b="1">
                <a:latin typeface="Arial" pitchFamily="34" charset="0"/>
                <a:ea typeface="新細明體" pitchFamily="18" charset="-120"/>
              </a:rPr>
              <a:t>  惡魔的終極目標是引誘更多的人類迷誤，使其入火獄</a:t>
            </a:r>
          </a:p>
        </p:txBody>
      </p:sp>
      <p:sp>
        <p:nvSpPr>
          <p:cNvPr id="54275" name="Text Box 3"/>
          <p:cNvSpPr txBox="1">
            <a:spLocks noChangeArrowheads="1"/>
          </p:cNvSpPr>
          <p:nvPr/>
        </p:nvSpPr>
        <p:spPr bwMode="auto">
          <a:xfrm>
            <a:off x="395288" y="260350"/>
            <a:ext cx="33131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4400" b="1">
                <a:solidFill>
                  <a:srgbClr val="0000FF"/>
                </a:solidFill>
                <a:latin typeface="標楷體" pitchFamily="65" charset="-120"/>
                <a:ea typeface="標楷體" pitchFamily="65" charset="-120"/>
              </a:rPr>
              <a:t>穆斯林相信</a:t>
            </a:r>
            <a:r>
              <a:rPr lang="en-US" altLang="zh-TW" sz="4400" b="1">
                <a:solidFill>
                  <a:srgbClr val="0000FF"/>
                </a:solidFill>
                <a:latin typeface="標楷體" pitchFamily="65" charset="-120"/>
                <a:ea typeface="標楷體" pitchFamily="65" charset="-120"/>
              </a:rPr>
              <a:t>:</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8338">
                                            <p:txEl>
                                              <p:pRg st="0" end="0"/>
                                            </p:txEl>
                                          </p:spTgt>
                                        </p:tgtEl>
                                        <p:attrNameLst>
                                          <p:attrName>style.visibility</p:attrName>
                                        </p:attrNameLst>
                                      </p:cBhvr>
                                      <p:to>
                                        <p:strVal val="visible"/>
                                      </p:to>
                                    </p:set>
                                    <p:animEffect transition="in" filter="dissolve">
                                      <p:cBhvr>
                                        <p:cTn id="7" dur="500"/>
                                        <p:tgtEl>
                                          <p:spTgt spid="398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98338">
                                            <p:txEl>
                                              <p:pRg st="1" end="1"/>
                                            </p:txEl>
                                          </p:spTgt>
                                        </p:tgtEl>
                                        <p:attrNameLst>
                                          <p:attrName>style.visibility</p:attrName>
                                        </p:attrNameLst>
                                      </p:cBhvr>
                                      <p:to>
                                        <p:strVal val="visible"/>
                                      </p:to>
                                    </p:set>
                                    <p:animEffect transition="in" filter="dissolve">
                                      <p:cBhvr>
                                        <p:cTn id="12" dur="500"/>
                                        <p:tgtEl>
                                          <p:spTgt spid="3983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98338">
                                            <p:txEl>
                                              <p:pRg st="2" end="2"/>
                                            </p:txEl>
                                          </p:spTgt>
                                        </p:tgtEl>
                                        <p:attrNameLst>
                                          <p:attrName>style.visibility</p:attrName>
                                        </p:attrNameLst>
                                      </p:cBhvr>
                                      <p:to>
                                        <p:strVal val="visible"/>
                                      </p:to>
                                    </p:set>
                                    <p:animEffect transition="in" filter="dissolve">
                                      <p:cBhvr>
                                        <p:cTn id="17" dur="500"/>
                                        <p:tgtEl>
                                          <p:spTgt spid="3983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98338">
                                            <p:txEl>
                                              <p:pRg st="3" end="3"/>
                                            </p:txEl>
                                          </p:spTgt>
                                        </p:tgtEl>
                                        <p:attrNameLst>
                                          <p:attrName>style.visibility</p:attrName>
                                        </p:attrNameLst>
                                      </p:cBhvr>
                                      <p:to>
                                        <p:strVal val="visible"/>
                                      </p:to>
                                    </p:set>
                                    <p:animEffect transition="in" filter="dissolve">
                                      <p:cBhvr>
                                        <p:cTn id="22" dur="500"/>
                                        <p:tgtEl>
                                          <p:spTgt spid="39833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98338">
                                            <p:txEl>
                                              <p:pRg st="4" end="4"/>
                                            </p:txEl>
                                          </p:spTgt>
                                        </p:tgtEl>
                                        <p:attrNameLst>
                                          <p:attrName>style.visibility</p:attrName>
                                        </p:attrNameLst>
                                      </p:cBhvr>
                                      <p:to>
                                        <p:strVal val="visible"/>
                                      </p:to>
                                    </p:set>
                                    <p:animEffect transition="in" filter="dissolve">
                                      <p:cBhvr>
                                        <p:cTn id="27" dur="500"/>
                                        <p:tgtEl>
                                          <p:spTgt spid="39833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98338">
                                            <p:txEl>
                                              <p:pRg st="5" end="5"/>
                                            </p:txEl>
                                          </p:spTgt>
                                        </p:tgtEl>
                                        <p:attrNameLst>
                                          <p:attrName>style.visibility</p:attrName>
                                        </p:attrNameLst>
                                      </p:cBhvr>
                                      <p:to>
                                        <p:strVal val="visible"/>
                                      </p:to>
                                    </p:set>
                                    <p:animEffect transition="in" filter="dissolve">
                                      <p:cBhvr>
                                        <p:cTn id="32" dur="500"/>
                                        <p:tgtEl>
                                          <p:spTgt spid="39833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98338">
                                            <p:txEl>
                                              <p:pRg st="6" end="6"/>
                                            </p:txEl>
                                          </p:spTgt>
                                        </p:tgtEl>
                                        <p:attrNameLst>
                                          <p:attrName>style.visibility</p:attrName>
                                        </p:attrNameLst>
                                      </p:cBhvr>
                                      <p:to>
                                        <p:strVal val="visible"/>
                                      </p:to>
                                    </p:set>
                                    <p:animEffect transition="in" filter="dissolve">
                                      <p:cBhvr>
                                        <p:cTn id="37" dur="500"/>
                                        <p:tgtEl>
                                          <p:spTgt spid="39833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98338">
                                            <p:txEl>
                                              <p:pRg st="7" end="7"/>
                                            </p:txEl>
                                          </p:spTgt>
                                        </p:tgtEl>
                                        <p:attrNameLst>
                                          <p:attrName>style.visibility</p:attrName>
                                        </p:attrNameLst>
                                      </p:cBhvr>
                                      <p:to>
                                        <p:strVal val="visible"/>
                                      </p:to>
                                    </p:set>
                                    <p:animEffect transition="in" filter="dissolve">
                                      <p:cBhvr>
                                        <p:cTn id="42" dur="500"/>
                                        <p:tgtEl>
                                          <p:spTgt spid="398338">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98338">
                                            <p:txEl>
                                              <p:pRg st="8" end="8"/>
                                            </p:txEl>
                                          </p:spTgt>
                                        </p:tgtEl>
                                        <p:attrNameLst>
                                          <p:attrName>style.visibility</p:attrName>
                                        </p:attrNameLst>
                                      </p:cBhvr>
                                      <p:to>
                                        <p:strVal val="visible"/>
                                      </p:to>
                                    </p:set>
                                    <p:animEffect transition="in" filter="dissolve">
                                      <p:cBhvr>
                                        <p:cTn id="47" dur="500"/>
                                        <p:tgtEl>
                                          <p:spTgt spid="398338">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98338">
                                            <p:txEl>
                                              <p:pRg st="9" end="9"/>
                                            </p:txEl>
                                          </p:spTgt>
                                        </p:tgtEl>
                                        <p:attrNameLst>
                                          <p:attrName>style.visibility</p:attrName>
                                        </p:attrNameLst>
                                      </p:cBhvr>
                                      <p:to>
                                        <p:strVal val="visible"/>
                                      </p:to>
                                    </p:set>
                                    <p:animEffect transition="in" filter="dissolve">
                                      <p:cBhvr>
                                        <p:cTn id="52" dur="500"/>
                                        <p:tgtEl>
                                          <p:spTgt spid="398338">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398338">
                                            <p:txEl>
                                              <p:pRg st="10" end="10"/>
                                            </p:txEl>
                                          </p:spTgt>
                                        </p:tgtEl>
                                        <p:attrNameLst>
                                          <p:attrName>style.visibility</p:attrName>
                                        </p:attrNameLst>
                                      </p:cBhvr>
                                      <p:to>
                                        <p:strVal val="visible"/>
                                      </p:to>
                                    </p:set>
                                    <p:animEffect transition="in" filter="dissolve">
                                      <p:cBhvr>
                                        <p:cTn id="57" dur="500"/>
                                        <p:tgtEl>
                                          <p:spTgt spid="39833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Slid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a:off x="1042988" y="2349500"/>
            <a:ext cx="22336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8000">
                <a:solidFill>
                  <a:srgbClr val="4C618A"/>
                </a:solidFill>
                <a:latin typeface="Arial" pitchFamily="34" charset="0"/>
                <a:ea typeface="標楷體" pitchFamily="65" charset="-120"/>
              </a:rPr>
              <a:t>真主</a:t>
            </a:r>
          </a:p>
        </p:txBody>
      </p:sp>
    </p:spTree>
  </p:cSld>
  <p:clrMapOvr>
    <a:masterClrMapping/>
  </p:clrMapOvr>
  <p:transition>
    <p:spli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A1B3C5"/>
            </a:gs>
            <a:gs pos="100000">
              <a:schemeClr val="bg1"/>
            </a:gs>
          </a:gsLst>
          <a:lin ang="2700000" scaled="1"/>
        </a:gra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476250"/>
            <a:ext cx="8229600" cy="1143000"/>
          </a:xfrm>
        </p:spPr>
        <p:txBody>
          <a:bodyPr/>
          <a:lstStyle/>
          <a:p>
            <a:pPr eaLnBrk="1" hangingPunct="1"/>
            <a:r>
              <a:rPr lang="zh-TW" altLang="en-US" sz="4000" b="1" smtClean="0">
                <a:ea typeface="標楷體" pitchFamily="65" charset="-120"/>
              </a:rPr>
              <a:t>要討論伊斯蘭，</a:t>
            </a:r>
            <a:br>
              <a:rPr lang="zh-TW" altLang="en-US" sz="4000" b="1" smtClean="0">
                <a:ea typeface="標楷體" pitchFamily="65" charset="-120"/>
              </a:rPr>
            </a:br>
            <a:r>
              <a:rPr lang="zh-TW" altLang="en-US" sz="4000" b="1" smtClean="0">
                <a:ea typeface="標楷體" pitchFamily="65" charset="-120"/>
              </a:rPr>
              <a:t>必要討論「安拉」－真主</a:t>
            </a:r>
          </a:p>
        </p:txBody>
      </p:sp>
      <p:sp>
        <p:nvSpPr>
          <p:cNvPr id="402435" name="Rectangle 3"/>
          <p:cNvSpPr>
            <a:spLocks noGrp="1" noChangeArrowheads="1"/>
          </p:cNvSpPr>
          <p:nvPr>
            <p:ph type="body" idx="1"/>
          </p:nvPr>
        </p:nvSpPr>
        <p:spPr>
          <a:xfrm>
            <a:off x="611188" y="2060575"/>
            <a:ext cx="8229600" cy="4525963"/>
          </a:xfrm>
        </p:spPr>
        <p:txBody>
          <a:bodyPr/>
          <a:lstStyle/>
          <a:p>
            <a:pPr eaLnBrk="1" hangingPunct="1">
              <a:spcBef>
                <a:spcPct val="60000"/>
              </a:spcBef>
            </a:pPr>
            <a:r>
              <a:rPr lang="zh-TW" altLang="en-US" smtClean="0"/>
              <a:t>很多人會問：「安拉」與英文的神</a:t>
            </a:r>
            <a:r>
              <a:rPr lang="en-US" altLang="zh-TW" smtClean="0"/>
              <a:t>(</a:t>
            </a:r>
            <a:r>
              <a:rPr lang="en-US" altLang="zh-TW" b="1" smtClean="0">
                <a:cs typeface="Times New Roman" pitchFamily="18" charset="0"/>
              </a:rPr>
              <a:t>God</a:t>
            </a:r>
            <a:r>
              <a:rPr lang="en-US" altLang="zh-TW" smtClean="0"/>
              <a:t>)</a:t>
            </a:r>
            <a:r>
              <a:rPr lang="zh-TW" altLang="en-US" smtClean="0"/>
              <a:t>有沒有分別呢？</a:t>
            </a:r>
          </a:p>
          <a:p>
            <a:pPr eaLnBrk="1" hangingPunct="1">
              <a:spcBef>
                <a:spcPct val="60000"/>
              </a:spcBef>
            </a:pPr>
            <a:r>
              <a:rPr lang="zh-TW" altLang="en-US" smtClean="0"/>
              <a:t>答案是：不完全一樣。</a:t>
            </a:r>
          </a:p>
          <a:p>
            <a:pPr eaLnBrk="1" hangingPunct="1">
              <a:spcBef>
                <a:spcPct val="60000"/>
              </a:spcBef>
            </a:pPr>
            <a:r>
              <a:rPr lang="zh-TW" altLang="en-US" smtClean="0"/>
              <a:t>那為什麼？</a:t>
            </a:r>
          </a:p>
          <a:p>
            <a:pPr eaLnBrk="1" hangingPunct="1">
              <a:spcBef>
                <a:spcPct val="60000"/>
              </a:spcBef>
            </a:pPr>
            <a:r>
              <a:rPr lang="zh-TW" altLang="en-US" smtClean="0"/>
              <a:t>因為「安拉」</a:t>
            </a:r>
            <a:r>
              <a:rPr lang="en-US" altLang="zh-TW" smtClean="0"/>
              <a:t>(</a:t>
            </a:r>
            <a:r>
              <a:rPr lang="en-US" altLang="zh-TW" b="1" i="1" smtClean="0">
                <a:cs typeface="Times New Roman" pitchFamily="18" charset="0"/>
              </a:rPr>
              <a:t>Allah</a:t>
            </a:r>
            <a:r>
              <a:rPr lang="en-US" altLang="zh-TW" smtClean="0"/>
              <a:t>)</a:t>
            </a:r>
            <a:r>
              <a:rPr lang="zh-TW" altLang="en-US" smtClean="0"/>
              <a:t>這詞有獨特的意義</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animEffect transition="in" filter="dissolve">
                                      <p:cBhvr>
                                        <p:cTn id="7" dur="500"/>
                                        <p:tgtEl>
                                          <p:spTgt spid="402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2435">
                                            <p:txEl>
                                              <p:pRg st="1" end="1"/>
                                            </p:txEl>
                                          </p:spTgt>
                                        </p:tgtEl>
                                        <p:attrNameLst>
                                          <p:attrName>style.visibility</p:attrName>
                                        </p:attrNameLst>
                                      </p:cBhvr>
                                      <p:to>
                                        <p:strVal val="visible"/>
                                      </p:to>
                                    </p:set>
                                    <p:animEffect transition="in" filter="dissolve">
                                      <p:cBhvr>
                                        <p:cTn id="12" dur="500"/>
                                        <p:tgtEl>
                                          <p:spTgt spid="402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02435">
                                            <p:txEl>
                                              <p:pRg st="2" end="2"/>
                                            </p:txEl>
                                          </p:spTgt>
                                        </p:tgtEl>
                                        <p:attrNameLst>
                                          <p:attrName>style.visibility</p:attrName>
                                        </p:attrNameLst>
                                      </p:cBhvr>
                                      <p:to>
                                        <p:strVal val="visible"/>
                                      </p:to>
                                    </p:set>
                                    <p:animEffect transition="in" filter="dissolve">
                                      <p:cBhvr>
                                        <p:cTn id="17" dur="500"/>
                                        <p:tgtEl>
                                          <p:spTgt spid="402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02435">
                                            <p:txEl>
                                              <p:pRg st="3" end="3"/>
                                            </p:txEl>
                                          </p:spTgt>
                                        </p:tgtEl>
                                        <p:attrNameLst>
                                          <p:attrName>style.visibility</p:attrName>
                                        </p:attrNameLst>
                                      </p:cBhvr>
                                      <p:to>
                                        <p:strVal val="visible"/>
                                      </p:to>
                                    </p:set>
                                    <p:animEffect transition="in" filter="dissolve">
                                      <p:cBhvr>
                                        <p:cTn id="22" dur="500"/>
                                        <p:tgtEl>
                                          <p:spTgt spid="402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7239000" y="152400"/>
            <a:ext cx="304800" cy="6400800"/>
          </a:xfrm>
          <a:prstGeom prst="rect">
            <a:avLst/>
          </a:prstGeom>
          <a:solidFill>
            <a:schemeClr val="tx1"/>
          </a:solidFill>
          <a:ln w="12700">
            <a:solidFill>
              <a:schemeClr val="tx1"/>
            </a:solidFill>
            <a:miter lim="800000"/>
            <a:headEnd/>
            <a:tailEnd/>
          </a:ln>
        </p:spPr>
        <p:txBody>
          <a:bodyPr wrap="none" anchor="ctr"/>
          <a:lstStyle/>
          <a:p>
            <a:pPr eaLnBrk="0" hangingPunct="0"/>
            <a:endParaRPr lang="en-US" altLang="zh-HK">
              <a:ea typeface="華康粗圓體" pitchFamily="49" charset="-120"/>
            </a:endParaRPr>
          </a:p>
        </p:txBody>
      </p:sp>
      <p:sp>
        <p:nvSpPr>
          <p:cNvPr id="11267" name="Rectangle 11"/>
          <p:cNvSpPr>
            <a:spLocks noChangeArrowheads="1"/>
          </p:cNvSpPr>
          <p:nvPr/>
        </p:nvSpPr>
        <p:spPr bwMode="auto">
          <a:xfrm>
            <a:off x="1066800" y="6324600"/>
            <a:ext cx="6477000" cy="304800"/>
          </a:xfrm>
          <a:prstGeom prst="rect">
            <a:avLst/>
          </a:prstGeom>
          <a:solidFill>
            <a:schemeClr val="tx1"/>
          </a:solidFill>
          <a:ln w="12700">
            <a:solidFill>
              <a:schemeClr val="tx1"/>
            </a:solidFill>
            <a:miter lim="800000"/>
            <a:headEnd/>
            <a:tailEnd/>
          </a:ln>
        </p:spPr>
        <p:txBody>
          <a:bodyPr wrap="none" anchor="ctr"/>
          <a:lstStyle/>
          <a:p>
            <a:pPr eaLnBrk="0" hangingPunct="0"/>
            <a:endParaRPr lang="en-US" altLang="zh-HK">
              <a:ea typeface="華康粗圓體" pitchFamily="49" charset="-120"/>
            </a:endParaRPr>
          </a:p>
        </p:txBody>
      </p:sp>
      <p:sp>
        <p:nvSpPr>
          <p:cNvPr id="11268" name="Rectangle 13"/>
          <p:cNvSpPr>
            <a:spLocks noChangeArrowheads="1"/>
          </p:cNvSpPr>
          <p:nvPr/>
        </p:nvSpPr>
        <p:spPr bwMode="auto">
          <a:xfrm>
            <a:off x="990600" y="152400"/>
            <a:ext cx="152400" cy="6172200"/>
          </a:xfrm>
          <a:prstGeom prst="rect">
            <a:avLst/>
          </a:prstGeom>
          <a:solidFill>
            <a:schemeClr val="tx1"/>
          </a:solidFill>
          <a:ln w="12700">
            <a:solidFill>
              <a:schemeClr val="tx1"/>
            </a:solidFill>
            <a:miter lim="800000"/>
            <a:headEnd/>
            <a:tailEnd/>
          </a:ln>
        </p:spPr>
        <p:txBody>
          <a:bodyPr wrap="none" anchor="ctr"/>
          <a:lstStyle/>
          <a:p>
            <a:pPr eaLnBrk="0" hangingPunct="0"/>
            <a:endParaRPr lang="en-US" altLang="zh-HK">
              <a:ea typeface="華康粗圓體" pitchFamily="49" charset="-120"/>
            </a:endParaRPr>
          </a:p>
        </p:txBody>
      </p:sp>
      <p:sp>
        <p:nvSpPr>
          <p:cNvPr id="11269" name="AutoShape 16"/>
          <p:cNvSpPr>
            <a:spLocks noChangeArrowheads="1"/>
          </p:cNvSpPr>
          <p:nvPr/>
        </p:nvSpPr>
        <p:spPr bwMode="auto">
          <a:xfrm>
            <a:off x="6172200" y="5105400"/>
            <a:ext cx="1066800" cy="457200"/>
          </a:xfrm>
          <a:prstGeom prst="flowChartAlternateProcess">
            <a:avLst/>
          </a:prstGeom>
          <a:solidFill>
            <a:schemeClr val="tx1"/>
          </a:solidFill>
          <a:ln w="12700">
            <a:solidFill>
              <a:schemeClr val="tx1"/>
            </a:solidFill>
            <a:miter lim="800000"/>
            <a:headEnd/>
            <a:tailEnd/>
          </a:ln>
        </p:spPr>
        <p:txBody>
          <a:bodyPr wrap="none" anchor="ctr"/>
          <a:lstStyle/>
          <a:p>
            <a:pPr algn="ctr" defTabSz="762000" eaLnBrk="0" hangingPunct="0"/>
            <a:endParaRPr lang="en-US" altLang="zh-HK"/>
          </a:p>
        </p:txBody>
      </p:sp>
      <p:pic>
        <p:nvPicPr>
          <p:cNvPr id="11270" name="Picture 19" descr="galax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57200"/>
            <a:ext cx="8610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lid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377EC0"/>
            </a:gs>
            <a:gs pos="100000">
              <a:srgbClr val="9BC8EB"/>
            </a:gs>
          </a:gsLst>
          <a:path path="rect">
            <a:fillToRect l="100000" t="100000"/>
          </a:path>
        </a:gradFill>
        <a:effectLst/>
      </p:bgPr>
    </p:bg>
    <p:spTree>
      <p:nvGrpSpPr>
        <p:cNvPr id="1" name=""/>
        <p:cNvGrpSpPr/>
        <p:nvPr/>
      </p:nvGrpSpPr>
      <p:grpSpPr>
        <a:xfrm>
          <a:off x="0" y="0"/>
          <a:ext cx="0" cy="0"/>
          <a:chOff x="0" y="0"/>
          <a:chExt cx="0" cy="0"/>
        </a:xfrm>
      </p:grpSpPr>
      <p:sp>
        <p:nvSpPr>
          <p:cNvPr id="406530" name="Rectangle 2"/>
          <p:cNvSpPr>
            <a:spLocks noGrp="1" noChangeArrowheads="1"/>
          </p:cNvSpPr>
          <p:nvPr>
            <p:ph type="body" idx="1"/>
          </p:nvPr>
        </p:nvSpPr>
        <p:spPr>
          <a:xfrm>
            <a:off x="457200" y="836613"/>
            <a:ext cx="8229600" cy="5289550"/>
          </a:xfrm>
        </p:spPr>
        <p:txBody>
          <a:bodyPr/>
          <a:lstStyle/>
          <a:p>
            <a:pPr eaLnBrk="1" hangingPunct="1">
              <a:spcBef>
                <a:spcPct val="40000"/>
              </a:spcBef>
            </a:pPr>
            <a:r>
              <a:rPr lang="en-US" altLang="zh-TW" b="1" i="1" smtClean="0">
                <a:cs typeface="Times New Roman" pitchFamily="18" charset="0"/>
              </a:rPr>
              <a:t>Allah</a:t>
            </a:r>
            <a:r>
              <a:rPr lang="zh-TW" altLang="en-US" smtClean="0"/>
              <a:t>「安拉」是個阿拉伯字，字根是</a:t>
            </a:r>
            <a:r>
              <a:rPr lang="en-US" altLang="zh-TW" smtClean="0"/>
              <a:t>(</a:t>
            </a:r>
            <a:r>
              <a:rPr lang="en-US" altLang="zh-TW" b="1" i="1" smtClean="0">
                <a:cs typeface="Times New Roman" pitchFamily="18" charset="0"/>
              </a:rPr>
              <a:t>elah</a:t>
            </a:r>
            <a:r>
              <a:rPr lang="en-US" altLang="zh-TW" smtClean="0"/>
              <a:t>)-</a:t>
            </a:r>
            <a:r>
              <a:rPr lang="zh-TW" altLang="en-US" smtClean="0"/>
              <a:t>受崇拜者</a:t>
            </a:r>
            <a:r>
              <a:rPr lang="en-US" altLang="zh-TW" smtClean="0"/>
              <a:t>(</a:t>
            </a:r>
            <a:r>
              <a:rPr lang="en-US" altLang="zh-TW" b="1" smtClean="0">
                <a:cs typeface="Times New Roman" pitchFamily="18" charset="0"/>
              </a:rPr>
              <a:t>god</a:t>
            </a:r>
            <a:r>
              <a:rPr lang="en-US" altLang="zh-TW" smtClean="0"/>
              <a:t>)</a:t>
            </a:r>
          </a:p>
          <a:p>
            <a:pPr eaLnBrk="1" hangingPunct="1">
              <a:spcBef>
                <a:spcPct val="40000"/>
              </a:spcBef>
            </a:pPr>
            <a:r>
              <a:rPr lang="en-US" altLang="zh-TW" b="1" i="1" smtClean="0">
                <a:cs typeface="Times New Roman" pitchFamily="18" charset="0"/>
              </a:rPr>
              <a:t>Elah</a:t>
            </a:r>
            <a:r>
              <a:rPr lang="zh-TW" altLang="en-US" smtClean="0"/>
              <a:t>可有眾數</a:t>
            </a:r>
            <a:r>
              <a:rPr lang="zh-TW" altLang="en-US" smtClean="0">
                <a:sym typeface="Wingdings" pitchFamily="2" charset="2"/>
              </a:rPr>
              <a:t></a:t>
            </a:r>
            <a:r>
              <a:rPr lang="en-US" altLang="zh-TW" smtClean="0">
                <a:sym typeface="Wingdings" pitchFamily="2" charset="2"/>
              </a:rPr>
              <a:t>(</a:t>
            </a:r>
            <a:r>
              <a:rPr lang="en-US" altLang="zh-TW" b="1" i="1" smtClean="0">
                <a:cs typeface="Times New Roman" pitchFamily="18" charset="0"/>
                <a:sym typeface="Wingdings" pitchFamily="2" charset="2"/>
              </a:rPr>
              <a:t>alehah</a:t>
            </a:r>
            <a:r>
              <a:rPr lang="en-US" altLang="zh-TW" smtClean="0">
                <a:sym typeface="Wingdings" pitchFamily="2" charset="2"/>
              </a:rPr>
              <a:t>) </a:t>
            </a:r>
            <a:r>
              <a:rPr lang="en-US" altLang="zh-TW" b="1" smtClean="0">
                <a:cs typeface="Times New Roman" pitchFamily="18" charset="0"/>
                <a:sym typeface="Wingdings" pitchFamily="2" charset="2"/>
              </a:rPr>
              <a:t>gods</a:t>
            </a:r>
          </a:p>
          <a:p>
            <a:pPr eaLnBrk="1" hangingPunct="1">
              <a:spcBef>
                <a:spcPct val="40000"/>
              </a:spcBef>
            </a:pPr>
            <a:r>
              <a:rPr lang="en-US" altLang="zh-TW" b="1" i="1" smtClean="0">
                <a:cs typeface="Times New Roman" pitchFamily="18" charset="0"/>
                <a:sym typeface="Wingdings" pitchFamily="2" charset="2"/>
              </a:rPr>
              <a:t>Elah</a:t>
            </a:r>
            <a:r>
              <a:rPr lang="zh-TW" altLang="en-US" smtClean="0">
                <a:sym typeface="Wingdings" pitchFamily="2" charset="2"/>
              </a:rPr>
              <a:t>亦有女性如英文</a:t>
            </a:r>
            <a:r>
              <a:rPr lang="en-US" altLang="zh-TW" b="1" smtClean="0">
                <a:cs typeface="Times New Roman" pitchFamily="18" charset="0"/>
                <a:sym typeface="Wingdings" pitchFamily="2" charset="2"/>
              </a:rPr>
              <a:t>goddess</a:t>
            </a:r>
            <a:r>
              <a:rPr lang="en-US" altLang="zh-TW" smtClean="0">
                <a:sym typeface="Wingdings" pitchFamily="2" charset="2"/>
              </a:rPr>
              <a:t>(</a:t>
            </a:r>
            <a:r>
              <a:rPr lang="zh-TW" altLang="en-US" smtClean="0">
                <a:sym typeface="Wingdings" pitchFamily="2" charset="2"/>
              </a:rPr>
              <a:t>女神</a:t>
            </a:r>
            <a:r>
              <a:rPr lang="en-US" altLang="zh-TW" smtClean="0">
                <a:sym typeface="Wingdings" pitchFamily="2" charset="2"/>
              </a:rPr>
              <a:t>)</a:t>
            </a:r>
          </a:p>
          <a:p>
            <a:pPr eaLnBrk="1" hangingPunct="1">
              <a:spcBef>
                <a:spcPct val="40000"/>
              </a:spcBef>
            </a:pPr>
            <a:r>
              <a:rPr lang="en-US" altLang="zh-TW" b="1" i="1" smtClean="0">
                <a:cs typeface="Times New Roman" pitchFamily="18" charset="0"/>
                <a:sym typeface="Wingdings" pitchFamily="2" charset="2"/>
              </a:rPr>
              <a:t>Allah</a:t>
            </a:r>
            <a:r>
              <a:rPr lang="zh-TW" altLang="en-US" smtClean="0">
                <a:sym typeface="Wingdings" pitchFamily="2" charset="2"/>
              </a:rPr>
              <a:t>無男</a:t>
            </a:r>
            <a:r>
              <a:rPr lang="en-US" altLang="zh-TW" smtClean="0">
                <a:sym typeface="Wingdings" pitchFamily="2" charset="2"/>
              </a:rPr>
              <a:t>/</a:t>
            </a:r>
            <a:r>
              <a:rPr lang="zh-TW" altLang="en-US" smtClean="0">
                <a:sym typeface="Wingdings" pitchFamily="2" charset="2"/>
              </a:rPr>
              <a:t>女性；亦無眾數</a:t>
            </a:r>
          </a:p>
          <a:p>
            <a:pPr eaLnBrk="1" hangingPunct="1">
              <a:spcBef>
                <a:spcPct val="40000"/>
              </a:spcBef>
            </a:pPr>
            <a:r>
              <a:rPr lang="en-US" altLang="zh-TW" smtClean="0">
                <a:sym typeface="Wingdings" pitchFamily="2" charset="2"/>
              </a:rPr>
              <a:t>《</a:t>
            </a:r>
            <a:r>
              <a:rPr lang="zh-TW" altLang="en-US" smtClean="0">
                <a:sym typeface="Wingdings" pitchFamily="2" charset="2"/>
              </a:rPr>
              <a:t>古蘭經</a:t>
            </a:r>
            <a:r>
              <a:rPr lang="en-US" altLang="zh-TW" smtClean="0">
                <a:sym typeface="Wingdings" pitchFamily="2" charset="2"/>
              </a:rPr>
              <a:t>》</a:t>
            </a:r>
            <a:r>
              <a:rPr lang="zh-TW" altLang="en-US" smtClean="0">
                <a:sym typeface="Wingdings" pitchFamily="2" charset="2"/>
              </a:rPr>
              <a:t>用 “</a:t>
            </a:r>
            <a:r>
              <a:rPr lang="en-US" altLang="zh-TW" b="1" smtClean="0">
                <a:cs typeface="Times New Roman" pitchFamily="18" charset="0"/>
                <a:sym typeface="Wingdings" pitchFamily="2" charset="2"/>
              </a:rPr>
              <a:t>We, us, our</a:t>
            </a:r>
            <a:r>
              <a:rPr lang="en-US" altLang="zh-TW" smtClean="0">
                <a:sym typeface="Wingdings" pitchFamily="2" charset="2"/>
              </a:rPr>
              <a:t>” </a:t>
            </a:r>
            <a:r>
              <a:rPr lang="zh-TW" altLang="en-US" smtClean="0">
                <a:sym typeface="Wingdings" pitchFamily="2" charset="2"/>
              </a:rPr>
              <a:t>只是 </a:t>
            </a:r>
            <a:r>
              <a:rPr lang="zh-TW" altLang="en-US" b="1" smtClean="0">
                <a:cs typeface="Times New Roman" pitchFamily="18" charset="0"/>
                <a:sym typeface="Wingdings" pitchFamily="2" charset="2"/>
              </a:rPr>
              <a:t>“</a:t>
            </a:r>
            <a:r>
              <a:rPr lang="en-US" altLang="zh-TW" b="1" smtClean="0">
                <a:cs typeface="Times New Roman" pitchFamily="18" charset="0"/>
                <a:sym typeface="Wingdings" pitchFamily="2" charset="2"/>
              </a:rPr>
              <a:t>Royal plural”</a:t>
            </a:r>
          </a:p>
          <a:p>
            <a:pPr eaLnBrk="1" hangingPunct="1">
              <a:spcBef>
                <a:spcPct val="40000"/>
              </a:spcBef>
            </a:pPr>
            <a:r>
              <a:rPr lang="en-US" altLang="zh-TW" b="1" i="1" smtClean="0">
                <a:cs typeface="Times New Roman" pitchFamily="18" charset="0"/>
                <a:sym typeface="Wingdings" pitchFamily="2" charset="2"/>
              </a:rPr>
              <a:t>Allah</a:t>
            </a:r>
            <a:r>
              <a:rPr lang="zh-TW" altLang="en-US" smtClean="0">
                <a:cs typeface="Times New Roman" pitchFamily="18" charset="0"/>
                <a:sym typeface="Wingdings" pitchFamily="2" charset="2"/>
              </a:rPr>
              <a:t>的</a:t>
            </a:r>
            <a:r>
              <a:rPr lang="zh-TW" altLang="en-US" smtClean="0">
                <a:sym typeface="Wingdings" pitchFamily="2" charset="2"/>
              </a:rPr>
              <a:t>字意是：</a:t>
            </a:r>
            <a:r>
              <a:rPr lang="zh-TW" altLang="en-US" sz="3600" b="1" smtClean="0">
                <a:ea typeface="標楷體" pitchFamily="65" charset="-120"/>
                <a:sym typeface="Wingdings" pitchFamily="2" charset="2"/>
              </a:rPr>
              <a:t>獨一的受崇拜者</a:t>
            </a:r>
            <a:endParaRPr lang="zh-TW" altLang="en-US" sz="3600" b="1" smtClean="0">
              <a:ea typeface="標楷體" pitchFamily="65" charset="-12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6530">
                                            <p:txEl>
                                              <p:pRg st="0" end="0"/>
                                            </p:txEl>
                                          </p:spTgt>
                                        </p:tgtEl>
                                        <p:attrNameLst>
                                          <p:attrName>style.visibility</p:attrName>
                                        </p:attrNameLst>
                                      </p:cBhvr>
                                      <p:to>
                                        <p:strVal val="visible"/>
                                      </p:to>
                                    </p:set>
                                    <p:animEffect transition="in" filter="dissolve">
                                      <p:cBhvr>
                                        <p:cTn id="7" dur="500"/>
                                        <p:tgtEl>
                                          <p:spTgt spid="406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6530">
                                            <p:txEl>
                                              <p:pRg st="1" end="1"/>
                                            </p:txEl>
                                          </p:spTgt>
                                        </p:tgtEl>
                                        <p:attrNameLst>
                                          <p:attrName>style.visibility</p:attrName>
                                        </p:attrNameLst>
                                      </p:cBhvr>
                                      <p:to>
                                        <p:strVal val="visible"/>
                                      </p:to>
                                    </p:set>
                                    <p:animEffect transition="in" filter="dissolve">
                                      <p:cBhvr>
                                        <p:cTn id="12" dur="500"/>
                                        <p:tgtEl>
                                          <p:spTgt spid="4065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06530">
                                            <p:txEl>
                                              <p:pRg st="2" end="2"/>
                                            </p:txEl>
                                          </p:spTgt>
                                        </p:tgtEl>
                                        <p:attrNameLst>
                                          <p:attrName>style.visibility</p:attrName>
                                        </p:attrNameLst>
                                      </p:cBhvr>
                                      <p:to>
                                        <p:strVal val="visible"/>
                                      </p:to>
                                    </p:set>
                                    <p:animEffect transition="in" filter="dissolve">
                                      <p:cBhvr>
                                        <p:cTn id="17" dur="500"/>
                                        <p:tgtEl>
                                          <p:spTgt spid="4065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06530">
                                            <p:txEl>
                                              <p:pRg st="3" end="3"/>
                                            </p:txEl>
                                          </p:spTgt>
                                        </p:tgtEl>
                                        <p:attrNameLst>
                                          <p:attrName>style.visibility</p:attrName>
                                        </p:attrNameLst>
                                      </p:cBhvr>
                                      <p:to>
                                        <p:strVal val="visible"/>
                                      </p:to>
                                    </p:set>
                                    <p:animEffect transition="in" filter="dissolve">
                                      <p:cBhvr>
                                        <p:cTn id="22" dur="500"/>
                                        <p:tgtEl>
                                          <p:spTgt spid="4065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06530">
                                            <p:txEl>
                                              <p:pRg st="4" end="4"/>
                                            </p:txEl>
                                          </p:spTgt>
                                        </p:tgtEl>
                                        <p:attrNameLst>
                                          <p:attrName>style.visibility</p:attrName>
                                        </p:attrNameLst>
                                      </p:cBhvr>
                                      <p:to>
                                        <p:strVal val="visible"/>
                                      </p:to>
                                    </p:set>
                                    <p:animEffect transition="in" filter="dissolve">
                                      <p:cBhvr>
                                        <p:cTn id="27" dur="500"/>
                                        <p:tgtEl>
                                          <p:spTgt spid="4065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06530">
                                            <p:txEl>
                                              <p:pRg st="5" end="5"/>
                                            </p:txEl>
                                          </p:spTgt>
                                        </p:tgtEl>
                                        <p:attrNameLst>
                                          <p:attrName>style.visibility</p:attrName>
                                        </p:attrNameLst>
                                      </p:cBhvr>
                                      <p:to>
                                        <p:strVal val="visible"/>
                                      </p:to>
                                    </p:set>
                                    <p:animEffect transition="in" filter="dissolve">
                                      <p:cBhvr>
                                        <p:cTn id="32" dur="500"/>
                                        <p:tgtEl>
                                          <p:spTgt spid="4065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Slid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579" name="Text Box 3"/>
          <p:cNvSpPr txBox="1">
            <a:spLocks noChangeArrowheads="1"/>
          </p:cNvSpPr>
          <p:nvPr/>
        </p:nvSpPr>
        <p:spPr bwMode="auto">
          <a:xfrm>
            <a:off x="0" y="404813"/>
            <a:ext cx="1403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3200" b="1">
                <a:solidFill>
                  <a:srgbClr val="003399"/>
                </a:solidFill>
                <a:latin typeface="標楷體" pitchFamily="65" charset="-120"/>
                <a:ea typeface="標楷體" pitchFamily="65" charset="-120"/>
              </a:rPr>
              <a:t>(</a:t>
            </a:r>
            <a:r>
              <a:rPr lang="zh-TW" altLang="en-US" sz="3200" b="1">
                <a:solidFill>
                  <a:srgbClr val="003399"/>
                </a:solidFill>
                <a:latin typeface="標楷體" pitchFamily="65" charset="-120"/>
                <a:ea typeface="標楷體" pitchFamily="65" charset="-120"/>
              </a:rPr>
              <a:t>安拉</a:t>
            </a:r>
            <a:r>
              <a:rPr lang="en-US" altLang="zh-TW" sz="3200" b="1">
                <a:solidFill>
                  <a:srgbClr val="003399"/>
                </a:solidFill>
                <a:latin typeface="標楷體" pitchFamily="65" charset="-120"/>
                <a:ea typeface="標楷體" pitchFamily="65" charset="-120"/>
              </a:rPr>
              <a:t>)</a:t>
            </a:r>
          </a:p>
        </p:txBody>
      </p:sp>
      <p:sp>
        <p:nvSpPr>
          <p:cNvPr id="408580" name="Text Box 4"/>
          <p:cNvSpPr txBox="1">
            <a:spLocks noChangeArrowheads="1"/>
          </p:cNvSpPr>
          <p:nvPr/>
        </p:nvSpPr>
        <p:spPr bwMode="auto">
          <a:xfrm>
            <a:off x="323850" y="3789363"/>
            <a:ext cx="6840538" cy="1190625"/>
          </a:xfrm>
          <a:prstGeom prst="rect">
            <a:avLst/>
          </a:prstGeom>
          <a:gradFill rotWithShape="1">
            <a:gsLst>
              <a:gs pos="0">
                <a:srgbClr val="EAB83A"/>
              </a:gs>
              <a:gs pos="100000">
                <a:srgbClr val="EEC76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spcBef>
                <a:spcPct val="50000"/>
              </a:spcBef>
            </a:pPr>
            <a:r>
              <a:rPr lang="zh-TW" altLang="en-US" sz="3600">
                <a:latin typeface="標楷體" pitchFamily="65" charset="-120"/>
                <a:ea typeface="標楷體" pitchFamily="65" charset="-120"/>
              </a:rPr>
              <a:t>在聖經的阿拉伯文譯本裡，也用“</a:t>
            </a:r>
            <a:r>
              <a:rPr lang="en-US" altLang="zh-TW" sz="3600" b="1" i="1">
                <a:ea typeface="標楷體" pitchFamily="65" charset="-120"/>
              </a:rPr>
              <a:t>Allah</a:t>
            </a:r>
            <a:r>
              <a:rPr lang="en-US" altLang="zh-TW" sz="3600">
                <a:latin typeface="標楷體" pitchFamily="65" charset="-120"/>
                <a:ea typeface="標楷體" pitchFamily="65" charset="-120"/>
              </a:rPr>
              <a:t>” (</a:t>
            </a:r>
            <a:r>
              <a:rPr lang="zh-TW" altLang="en-US" sz="3600">
                <a:latin typeface="標楷體" pitchFamily="65" charset="-120"/>
                <a:ea typeface="標楷體" pitchFamily="65" charset="-120"/>
              </a:rPr>
              <a:t>安拉</a:t>
            </a:r>
            <a:r>
              <a:rPr lang="en-US" altLang="zh-TW" sz="3600">
                <a:latin typeface="標楷體" pitchFamily="65" charset="-120"/>
                <a:ea typeface="標楷體" pitchFamily="65" charset="-120"/>
              </a:rPr>
              <a:t>)</a:t>
            </a:r>
            <a:r>
              <a:rPr lang="zh-TW" altLang="en-US" sz="3600">
                <a:latin typeface="標楷體" pitchFamily="65" charset="-120"/>
                <a:ea typeface="標楷體" pitchFamily="65" charset="-120"/>
              </a:rPr>
              <a:t>來指上主</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Effect transition="in" filter="dissolve">
                                      <p:cBhvr>
                                        <p:cTn id="7" dur="500"/>
                                        <p:tgtEl>
                                          <p:spTgt spid="408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8580"/>
                                        </p:tgtEl>
                                        <p:attrNameLst>
                                          <p:attrName>style.visibility</p:attrName>
                                        </p:attrNameLst>
                                      </p:cBhvr>
                                      <p:to>
                                        <p:strVal val="visible"/>
                                      </p:to>
                                    </p:set>
                                    <p:animEffect transition="in" filter="dissolve">
                                      <p:cBhvr>
                                        <p:cTn id="12" dur="500"/>
                                        <p:tgtEl>
                                          <p:spTgt spid="408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B763C"/>
            </a:gs>
            <a:gs pos="50000">
              <a:srgbClr val="F9E0A9"/>
            </a:gs>
            <a:gs pos="100000">
              <a:srgbClr val="9B763C"/>
            </a:gs>
          </a:gsLst>
          <a:lin ang="2700000" scaled="1"/>
        </a:gra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1143000"/>
          </a:xfrm>
        </p:spPr>
        <p:txBody>
          <a:bodyPr/>
          <a:lstStyle/>
          <a:p>
            <a:pPr eaLnBrk="1" hangingPunct="1"/>
            <a:r>
              <a:rPr lang="en-US" altLang="zh-TW" sz="4000" b="1" i="1" smtClean="0"/>
              <a:t>Allah</a:t>
            </a:r>
            <a:r>
              <a:rPr lang="zh-TW" altLang="en-US" sz="4800" smtClean="0">
                <a:latin typeface="標楷體" pitchFamily="65" charset="-120"/>
                <a:ea typeface="標楷體" pitchFamily="65" charset="-120"/>
              </a:rPr>
              <a:t>只是伊斯蘭教的主宰嗎？</a:t>
            </a:r>
          </a:p>
        </p:txBody>
      </p:sp>
      <p:sp>
        <p:nvSpPr>
          <p:cNvPr id="410627" name="Rectangle 3"/>
          <p:cNvSpPr>
            <a:spLocks noGrp="1" noChangeArrowheads="1"/>
          </p:cNvSpPr>
          <p:nvPr>
            <p:ph type="body" idx="1"/>
          </p:nvPr>
        </p:nvSpPr>
        <p:spPr>
          <a:xfrm>
            <a:off x="457200" y="1125538"/>
            <a:ext cx="8435975" cy="5543550"/>
          </a:xfrm>
        </p:spPr>
        <p:txBody>
          <a:bodyPr/>
          <a:lstStyle/>
          <a:p>
            <a:pPr eaLnBrk="1" hangingPunct="1">
              <a:lnSpc>
                <a:spcPct val="110000"/>
              </a:lnSpc>
              <a:spcBef>
                <a:spcPct val="30000"/>
              </a:spcBef>
            </a:pPr>
            <a:r>
              <a:rPr lang="zh-TW" altLang="en-US" sz="2700" b="1" smtClean="0"/>
              <a:t>聖經阿文譯本亦用「</a:t>
            </a:r>
            <a:r>
              <a:rPr lang="en-US" altLang="zh-TW" sz="2700" b="1" i="1" smtClean="0"/>
              <a:t>Allah</a:t>
            </a:r>
            <a:r>
              <a:rPr lang="zh-TW" altLang="en-US" sz="2700" b="1" smtClean="0"/>
              <a:t>」</a:t>
            </a:r>
          </a:p>
          <a:p>
            <a:pPr eaLnBrk="1" hangingPunct="1">
              <a:lnSpc>
                <a:spcPct val="110000"/>
              </a:lnSpc>
              <a:spcBef>
                <a:spcPct val="30000"/>
              </a:spcBef>
            </a:pPr>
            <a:r>
              <a:rPr lang="zh-TW" altLang="en-US" sz="2700" b="1" smtClean="0"/>
              <a:t>在創世紀，第一頁，「</a:t>
            </a:r>
            <a:r>
              <a:rPr lang="zh-TW" altLang="en-US" sz="2700" smtClean="0"/>
              <a:t> </a:t>
            </a:r>
            <a:r>
              <a:rPr lang="en-US" altLang="zh-TW" sz="2700" b="1" i="1" smtClean="0"/>
              <a:t>Allah</a:t>
            </a:r>
            <a:r>
              <a:rPr lang="en-US" altLang="zh-TW" sz="2700" smtClean="0"/>
              <a:t> </a:t>
            </a:r>
            <a:r>
              <a:rPr lang="zh-TW" altLang="en-US" sz="2700" b="1" smtClean="0"/>
              <a:t>」這詞出現</a:t>
            </a:r>
            <a:r>
              <a:rPr lang="en-US" altLang="zh-TW" sz="2700" smtClean="0"/>
              <a:t>17</a:t>
            </a:r>
            <a:r>
              <a:rPr lang="zh-TW" altLang="en-US" sz="2700" b="1" smtClean="0"/>
              <a:t>次</a:t>
            </a:r>
          </a:p>
          <a:p>
            <a:pPr eaLnBrk="1" hangingPunct="1">
              <a:lnSpc>
                <a:spcPct val="110000"/>
              </a:lnSpc>
              <a:spcBef>
                <a:spcPct val="30000"/>
              </a:spcBef>
            </a:pPr>
            <a:r>
              <a:rPr lang="zh-TW" altLang="en-US" sz="2700" b="1" smtClean="0"/>
              <a:t>在新的阿文譯本，凡指獨一的主宰</a:t>
            </a:r>
            <a:r>
              <a:rPr lang="en-US" altLang="zh-TW" sz="2700" b="1" smtClean="0"/>
              <a:t>/</a:t>
            </a:r>
            <a:r>
              <a:rPr lang="zh-TW" altLang="en-US" sz="2700" b="1" smtClean="0"/>
              <a:t>神；均用</a:t>
            </a:r>
            <a:r>
              <a:rPr lang="zh-TW" altLang="en-US" sz="2700" smtClean="0"/>
              <a:t>「</a:t>
            </a:r>
            <a:r>
              <a:rPr lang="en-US" altLang="zh-TW" sz="2700" b="1" i="1" smtClean="0">
                <a:cs typeface="Times New Roman" pitchFamily="18" charset="0"/>
              </a:rPr>
              <a:t>Allah</a:t>
            </a:r>
            <a:r>
              <a:rPr lang="zh-TW" altLang="en-US" sz="2700" smtClean="0"/>
              <a:t>」</a:t>
            </a:r>
          </a:p>
          <a:p>
            <a:pPr eaLnBrk="1" hangingPunct="1">
              <a:lnSpc>
                <a:spcPct val="110000"/>
              </a:lnSpc>
              <a:spcBef>
                <a:spcPct val="30000"/>
              </a:spcBef>
            </a:pPr>
            <a:r>
              <a:rPr lang="zh-TW" altLang="en-US" sz="2700" b="1" smtClean="0"/>
              <a:t>在英語，沒有字詞能與「</a:t>
            </a:r>
            <a:r>
              <a:rPr lang="zh-TW" altLang="en-US" sz="2700" smtClean="0"/>
              <a:t> </a:t>
            </a:r>
            <a:r>
              <a:rPr lang="en-US" altLang="zh-TW" sz="2700" b="1" i="1" smtClean="0"/>
              <a:t>Allah</a:t>
            </a:r>
            <a:r>
              <a:rPr lang="en-US" altLang="zh-TW" sz="2700" smtClean="0"/>
              <a:t> </a:t>
            </a:r>
            <a:r>
              <a:rPr lang="zh-TW" altLang="en-US" sz="2700" b="1" smtClean="0"/>
              <a:t>」</a:t>
            </a:r>
            <a:r>
              <a:rPr lang="en-US" altLang="zh-TW" sz="2700" b="1" smtClean="0"/>
              <a:t>(</a:t>
            </a:r>
            <a:r>
              <a:rPr lang="zh-TW" altLang="en-US" sz="2700" b="1" smtClean="0"/>
              <a:t>獨一的主</a:t>
            </a:r>
            <a:r>
              <a:rPr lang="en-US" altLang="zh-TW" sz="2700" b="1" smtClean="0"/>
              <a:t>)</a:t>
            </a:r>
            <a:r>
              <a:rPr lang="zh-TW" altLang="en-US" sz="2700" b="1" smtClean="0"/>
              <a:t>相比擬，只用「</a:t>
            </a:r>
            <a:r>
              <a:rPr lang="en-US" altLang="zh-TW" sz="2700" b="1" smtClean="0">
                <a:cs typeface="Times New Roman" pitchFamily="18" charset="0"/>
              </a:rPr>
              <a:t>God</a:t>
            </a:r>
            <a:r>
              <a:rPr lang="zh-TW" altLang="en-US" sz="2700" smtClean="0"/>
              <a:t>」</a:t>
            </a:r>
            <a:r>
              <a:rPr lang="zh-TW" altLang="en-US" sz="2700" b="1" smtClean="0"/>
              <a:t>指獨一的主宰，以別於任何一個</a:t>
            </a:r>
            <a:r>
              <a:rPr lang="en-US" altLang="zh-TW" sz="2700" b="1" smtClean="0">
                <a:cs typeface="Times New Roman" pitchFamily="18" charset="0"/>
              </a:rPr>
              <a:t>god</a:t>
            </a:r>
          </a:p>
          <a:p>
            <a:pPr eaLnBrk="1" hangingPunct="1">
              <a:lnSpc>
                <a:spcPct val="110000"/>
              </a:lnSpc>
              <a:spcBef>
                <a:spcPct val="30000"/>
              </a:spcBef>
            </a:pPr>
            <a:r>
              <a:rPr lang="zh-TW" altLang="en-US" sz="2700" b="1" smtClean="0"/>
              <a:t>在說話時「</a:t>
            </a:r>
            <a:r>
              <a:rPr lang="en-US" altLang="zh-TW" sz="2700" b="1" smtClean="0">
                <a:cs typeface="Times New Roman" pitchFamily="18" charset="0"/>
              </a:rPr>
              <a:t>god</a:t>
            </a:r>
            <a:r>
              <a:rPr lang="zh-TW" altLang="en-US" sz="2700" b="1" smtClean="0"/>
              <a:t>」及「</a:t>
            </a:r>
            <a:r>
              <a:rPr lang="en-US" altLang="zh-TW" sz="2700" b="1" smtClean="0">
                <a:cs typeface="Times New Roman" pitchFamily="18" charset="0"/>
              </a:rPr>
              <a:t>God</a:t>
            </a:r>
            <a:r>
              <a:rPr lang="zh-TW" altLang="en-US" sz="2700" b="1" smtClean="0"/>
              <a:t>」就難分辨了</a:t>
            </a:r>
          </a:p>
          <a:p>
            <a:pPr eaLnBrk="1" hangingPunct="1">
              <a:lnSpc>
                <a:spcPct val="110000"/>
              </a:lnSpc>
              <a:spcBef>
                <a:spcPct val="30000"/>
              </a:spcBef>
            </a:pPr>
            <a:r>
              <a:rPr lang="zh-TW" altLang="en-US" sz="2700" b="1" smtClean="0"/>
              <a:t>故難與將一般人指的諸神明與獨一的主</a:t>
            </a:r>
            <a:r>
              <a:rPr lang="en-US" altLang="zh-TW" sz="2700" b="1" smtClean="0"/>
              <a:t>/</a:t>
            </a:r>
            <a:r>
              <a:rPr lang="zh-TW" altLang="en-US" sz="2700" b="1" smtClean="0"/>
              <a:t>神分別開</a:t>
            </a:r>
          </a:p>
          <a:p>
            <a:pPr eaLnBrk="1" hangingPunct="1">
              <a:lnSpc>
                <a:spcPct val="110000"/>
              </a:lnSpc>
              <a:spcBef>
                <a:spcPct val="30000"/>
              </a:spcBef>
            </a:pPr>
            <a:r>
              <a:rPr lang="zh-TW" altLang="en-US" sz="2700" b="1" smtClean="0"/>
              <a:t>故「</a:t>
            </a:r>
            <a:r>
              <a:rPr lang="zh-TW" altLang="en-US" sz="2700" smtClean="0"/>
              <a:t> </a:t>
            </a:r>
            <a:r>
              <a:rPr lang="en-US" altLang="zh-TW" sz="2700" b="1" i="1" smtClean="0"/>
              <a:t>Allah</a:t>
            </a:r>
            <a:r>
              <a:rPr lang="en-US" altLang="zh-TW" sz="2700" smtClean="0"/>
              <a:t> </a:t>
            </a:r>
            <a:r>
              <a:rPr lang="zh-TW" altLang="en-US" sz="2700" b="1" smtClean="0"/>
              <a:t>」這個字詞與英文的</a:t>
            </a:r>
            <a:r>
              <a:rPr lang="en-US" altLang="zh-TW" sz="2700" b="1" smtClean="0">
                <a:cs typeface="Times New Roman" pitchFamily="18" charset="0"/>
              </a:rPr>
              <a:t>God</a:t>
            </a:r>
            <a:r>
              <a:rPr lang="zh-TW" altLang="en-US" sz="2700" b="1" smtClean="0"/>
              <a:t>有其獨特的地方</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Effect transition="in" filter="dissolve">
                                      <p:cBhvr>
                                        <p:cTn id="7" dur="500"/>
                                        <p:tgtEl>
                                          <p:spTgt spid="410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0627">
                                            <p:txEl>
                                              <p:pRg st="1" end="1"/>
                                            </p:txEl>
                                          </p:spTgt>
                                        </p:tgtEl>
                                        <p:attrNameLst>
                                          <p:attrName>style.visibility</p:attrName>
                                        </p:attrNameLst>
                                      </p:cBhvr>
                                      <p:to>
                                        <p:strVal val="visible"/>
                                      </p:to>
                                    </p:set>
                                    <p:animEffect transition="in" filter="dissolve">
                                      <p:cBhvr>
                                        <p:cTn id="12" dur="500"/>
                                        <p:tgtEl>
                                          <p:spTgt spid="410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10627">
                                            <p:txEl>
                                              <p:pRg st="2" end="2"/>
                                            </p:txEl>
                                          </p:spTgt>
                                        </p:tgtEl>
                                        <p:attrNameLst>
                                          <p:attrName>style.visibility</p:attrName>
                                        </p:attrNameLst>
                                      </p:cBhvr>
                                      <p:to>
                                        <p:strVal val="visible"/>
                                      </p:to>
                                    </p:set>
                                    <p:animEffect transition="in" filter="dissolve">
                                      <p:cBhvr>
                                        <p:cTn id="17" dur="500"/>
                                        <p:tgtEl>
                                          <p:spTgt spid="410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10627">
                                            <p:txEl>
                                              <p:pRg st="3" end="3"/>
                                            </p:txEl>
                                          </p:spTgt>
                                        </p:tgtEl>
                                        <p:attrNameLst>
                                          <p:attrName>style.visibility</p:attrName>
                                        </p:attrNameLst>
                                      </p:cBhvr>
                                      <p:to>
                                        <p:strVal val="visible"/>
                                      </p:to>
                                    </p:set>
                                    <p:animEffect transition="in" filter="dissolve">
                                      <p:cBhvr>
                                        <p:cTn id="22" dur="500"/>
                                        <p:tgtEl>
                                          <p:spTgt spid="410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10627">
                                            <p:txEl>
                                              <p:pRg st="4" end="4"/>
                                            </p:txEl>
                                          </p:spTgt>
                                        </p:tgtEl>
                                        <p:attrNameLst>
                                          <p:attrName>style.visibility</p:attrName>
                                        </p:attrNameLst>
                                      </p:cBhvr>
                                      <p:to>
                                        <p:strVal val="visible"/>
                                      </p:to>
                                    </p:set>
                                    <p:animEffect transition="in" filter="dissolve">
                                      <p:cBhvr>
                                        <p:cTn id="27" dur="500"/>
                                        <p:tgtEl>
                                          <p:spTgt spid="4106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10627">
                                            <p:txEl>
                                              <p:pRg st="5" end="5"/>
                                            </p:txEl>
                                          </p:spTgt>
                                        </p:tgtEl>
                                        <p:attrNameLst>
                                          <p:attrName>style.visibility</p:attrName>
                                        </p:attrNameLst>
                                      </p:cBhvr>
                                      <p:to>
                                        <p:strVal val="visible"/>
                                      </p:to>
                                    </p:set>
                                    <p:animEffect transition="in" filter="dissolve">
                                      <p:cBhvr>
                                        <p:cTn id="32" dur="500"/>
                                        <p:tgtEl>
                                          <p:spTgt spid="4106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410627">
                                            <p:txEl>
                                              <p:pRg st="6" end="6"/>
                                            </p:txEl>
                                          </p:spTgt>
                                        </p:tgtEl>
                                        <p:attrNameLst>
                                          <p:attrName>style.visibility</p:attrName>
                                        </p:attrNameLst>
                                      </p:cBhvr>
                                      <p:to>
                                        <p:strVal val="visible"/>
                                      </p:to>
                                    </p:set>
                                    <p:animEffect transition="in" filter="dissolve">
                                      <p:cBhvr>
                                        <p:cTn id="37" dur="500"/>
                                        <p:tgtEl>
                                          <p:spTgt spid="410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Slid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250825" y="1692275"/>
            <a:ext cx="561657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spcBef>
                <a:spcPct val="50000"/>
              </a:spcBef>
            </a:pPr>
            <a:r>
              <a:rPr lang="zh-TW" altLang="en-US" sz="5400" b="1">
                <a:solidFill>
                  <a:srgbClr val="62829D"/>
                </a:solidFill>
                <a:latin typeface="Arial" pitchFamily="34" charset="0"/>
                <a:ea typeface="標楷體" pitchFamily="65" charset="-120"/>
              </a:rPr>
              <a:t>真主將人生存的目的啟示給人類</a:t>
            </a:r>
          </a:p>
        </p:txBody>
      </p:sp>
      <p:sp>
        <p:nvSpPr>
          <p:cNvPr id="61444" name="Text Box 4"/>
          <p:cNvSpPr txBox="1">
            <a:spLocks noChangeArrowheads="1"/>
          </p:cNvSpPr>
          <p:nvPr/>
        </p:nvSpPr>
        <p:spPr bwMode="auto">
          <a:xfrm>
            <a:off x="3419475" y="5589588"/>
            <a:ext cx="43195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6000" b="1">
                <a:solidFill>
                  <a:srgbClr val="6F9F3F"/>
                </a:solidFill>
                <a:latin typeface="Arial" pitchFamily="34" charset="0"/>
                <a:ea typeface="標楷體" pitchFamily="65" charset="-120"/>
              </a:rPr>
              <a:t>真主的使者</a:t>
            </a:r>
          </a:p>
        </p:txBody>
      </p:sp>
    </p:spTree>
  </p:cSld>
  <p:clrMapOvr>
    <a:masterClrMapping/>
  </p:clrMapOvr>
  <p:transition spd="med">
    <p:spli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BFB"/>
            </a:gs>
            <a:gs pos="100000">
              <a:srgbClr val="C9C9C9"/>
            </a:gs>
          </a:gsLst>
          <a:lin ang="5400000" scaled="1"/>
        </a:grad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body" idx="1"/>
          </p:nvPr>
        </p:nvSpPr>
        <p:spPr>
          <a:xfrm>
            <a:off x="125413" y="296863"/>
            <a:ext cx="8839200" cy="6084887"/>
          </a:xfrm>
        </p:spPr>
        <p:txBody>
          <a:bodyPr/>
          <a:lstStyle/>
          <a:p>
            <a:pPr eaLnBrk="1" hangingPunct="1">
              <a:lnSpc>
                <a:spcPct val="105000"/>
              </a:lnSpc>
              <a:spcBef>
                <a:spcPct val="40000"/>
              </a:spcBef>
            </a:pPr>
            <a:r>
              <a:rPr lang="zh-TW" altLang="en-US" b="1" smtClean="0"/>
              <a:t>當確立主宰、真主</a:t>
            </a:r>
            <a:r>
              <a:rPr lang="en-US" altLang="zh-TW" b="1" smtClean="0"/>
              <a:t>(</a:t>
            </a:r>
            <a:r>
              <a:rPr lang="en-US" altLang="zh-TW" b="1" i="1" smtClean="0">
                <a:cs typeface="Times New Roman" pitchFamily="18" charset="0"/>
              </a:rPr>
              <a:t>Allah</a:t>
            </a:r>
            <a:r>
              <a:rPr lang="en-US" altLang="zh-TW" b="1" smtClean="0"/>
              <a:t>)</a:t>
            </a:r>
            <a:r>
              <a:rPr lang="zh-TW" altLang="en-US" b="1" smtClean="0"/>
              <a:t>這名詞後，進一步了解祂是萬物的創造者、唯一的創造者、養育者、維護者</a:t>
            </a:r>
          </a:p>
          <a:p>
            <a:pPr eaLnBrk="1" hangingPunct="1">
              <a:lnSpc>
                <a:spcPct val="105000"/>
              </a:lnSpc>
              <a:spcBef>
                <a:spcPct val="40000"/>
              </a:spcBef>
            </a:pPr>
            <a:r>
              <a:rPr lang="zh-TW" altLang="en-US" b="1" smtClean="0"/>
              <a:t>只有祂成就一切，祂是賦形者</a:t>
            </a:r>
          </a:p>
          <a:p>
            <a:pPr eaLnBrk="1" hangingPunct="1">
              <a:lnSpc>
                <a:spcPct val="105000"/>
              </a:lnSpc>
              <a:spcBef>
                <a:spcPct val="40000"/>
              </a:spcBef>
            </a:pPr>
            <a:r>
              <a:rPr lang="zh-TW" altLang="en-US" b="1" smtClean="0"/>
              <a:t>祂將在審判日清算每個人所做的一切</a:t>
            </a:r>
          </a:p>
          <a:p>
            <a:pPr eaLnBrk="1" hangingPunct="1">
              <a:lnSpc>
                <a:spcPct val="105000"/>
              </a:lnSpc>
              <a:spcBef>
                <a:spcPct val="40000"/>
              </a:spcBef>
              <a:buFontTx/>
              <a:buNone/>
            </a:pPr>
            <a:r>
              <a:rPr lang="zh-TW" altLang="en-US" smtClean="0">
                <a:sym typeface="Wingdings" pitchFamily="2" charset="2"/>
              </a:rPr>
              <a:t></a:t>
            </a:r>
            <a:r>
              <a:rPr lang="zh-TW" altLang="en-US" b="1" smtClean="0">
                <a:ea typeface="標楷體" pitchFamily="65" charset="-120"/>
              </a:rPr>
              <a:t>真主與人必要有溝通，</a:t>
            </a:r>
          </a:p>
          <a:p>
            <a:pPr eaLnBrk="1" hangingPunct="1">
              <a:lnSpc>
                <a:spcPct val="105000"/>
              </a:lnSpc>
              <a:spcBef>
                <a:spcPct val="40000"/>
              </a:spcBef>
              <a:buFontTx/>
              <a:buNone/>
            </a:pPr>
            <a:r>
              <a:rPr lang="zh-TW" altLang="en-US" smtClean="0"/>
              <a:t>	</a:t>
            </a:r>
            <a:r>
              <a:rPr lang="zh-TW" altLang="en-US" b="1" smtClean="0"/>
              <a:t>伊斯蘭相信： </a:t>
            </a:r>
            <a:r>
              <a:rPr lang="en-US" altLang="zh-TW" b="1" smtClean="0"/>
              <a:t>-- </a:t>
            </a:r>
            <a:r>
              <a:rPr lang="zh-TW" altLang="en-US" b="1" smtClean="0"/>
              <a:t>真主所做每一件事都有目的，</a:t>
            </a:r>
          </a:p>
          <a:p>
            <a:pPr eaLnBrk="1" hangingPunct="1">
              <a:lnSpc>
                <a:spcPct val="105000"/>
              </a:lnSpc>
              <a:spcBef>
                <a:spcPct val="40000"/>
              </a:spcBef>
              <a:buFontTx/>
              <a:buNone/>
            </a:pPr>
            <a:r>
              <a:rPr lang="zh-TW" altLang="en-US" b="1" smtClean="0"/>
              <a:t>			         </a:t>
            </a:r>
            <a:r>
              <a:rPr lang="en-US" altLang="zh-TW" b="1" smtClean="0"/>
              <a:t>--  </a:t>
            </a:r>
            <a:r>
              <a:rPr lang="zh-TW" altLang="en-US" b="1" smtClean="0"/>
              <a:t>人受真主創造也必有目的，</a:t>
            </a:r>
          </a:p>
          <a:p>
            <a:pPr eaLnBrk="1" hangingPunct="1">
              <a:lnSpc>
                <a:spcPct val="105000"/>
              </a:lnSpc>
              <a:spcBef>
                <a:spcPct val="40000"/>
              </a:spcBef>
              <a:buFontTx/>
              <a:buNone/>
            </a:pPr>
            <a:r>
              <a:rPr lang="zh-TW" altLang="en-US" b="1" smtClean="0"/>
              <a:t>                             </a:t>
            </a:r>
            <a:r>
              <a:rPr lang="en-US" altLang="zh-TW" b="1" smtClean="0"/>
              <a:t>(</a:t>
            </a:r>
            <a:r>
              <a:rPr lang="zh-TW" altLang="en-US" b="1" smtClean="0"/>
              <a:t>真主希望我們要完成的責任</a:t>
            </a:r>
            <a:r>
              <a:rPr lang="en-US" altLang="zh-TW" b="1" smtClean="0"/>
              <a:t>)</a:t>
            </a:r>
            <a:endParaRPr lang="en-US" altLang="zh-TW" sz="2400" b="1" smtClean="0"/>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4722">
                                            <p:txEl>
                                              <p:pRg st="1" end="1"/>
                                            </p:txEl>
                                          </p:spTgt>
                                        </p:tgtEl>
                                        <p:attrNameLst>
                                          <p:attrName>style.visibility</p:attrName>
                                        </p:attrNameLst>
                                      </p:cBhvr>
                                      <p:to>
                                        <p:strVal val="visible"/>
                                      </p:to>
                                    </p:set>
                                    <p:animEffect transition="in" filter="dissolve">
                                      <p:cBhvr>
                                        <p:cTn id="7" dur="500"/>
                                        <p:tgtEl>
                                          <p:spTgt spid="4147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4722">
                                            <p:txEl>
                                              <p:pRg st="2" end="2"/>
                                            </p:txEl>
                                          </p:spTgt>
                                        </p:tgtEl>
                                        <p:attrNameLst>
                                          <p:attrName>style.visibility</p:attrName>
                                        </p:attrNameLst>
                                      </p:cBhvr>
                                      <p:to>
                                        <p:strVal val="visible"/>
                                      </p:to>
                                    </p:set>
                                    <p:animEffect transition="in" filter="dissolve">
                                      <p:cBhvr>
                                        <p:cTn id="12" dur="500"/>
                                        <p:tgtEl>
                                          <p:spTgt spid="4147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14722">
                                            <p:txEl>
                                              <p:pRg st="3" end="3"/>
                                            </p:txEl>
                                          </p:spTgt>
                                        </p:tgtEl>
                                        <p:attrNameLst>
                                          <p:attrName>style.visibility</p:attrName>
                                        </p:attrNameLst>
                                      </p:cBhvr>
                                      <p:to>
                                        <p:strVal val="visible"/>
                                      </p:to>
                                    </p:set>
                                    <p:animEffect transition="in" filter="dissolve">
                                      <p:cBhvr>
                                        <p:cTn id="17" dur="500"/>
                                        <p:tgtEl>
                                          <p:spTgt spid="41472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14722">
                                            <p:txEl>
                                              <p:pRg st="4" end="4"/>
                                            </p:txEl>
                                          </p:spTgt>
                                        </p:tgtEl>
                                        <p:attrNameLst>
                                          <p:attrName>style.visibility</p:attrName>
                                        </p:attrNameLst>
                                      </p:cBhvr>
                                      <p:to>
                                        <p:strVal val="visible"/>
                                      </p:to>
                                    </p:set>
                                    <p:animEffect transition="in" filter="dissolve">
                                      <p:cBhvr>
                                        <p:cTn id="22" dur="500"/>
                                        <p:tgtEl>
                                          <p:spTgt spid="414722">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14722">
                                            <p:txEl>
                                              <p:pRg st="5" end="5"/>
                                            </p:txEl>
                                          </p:spTgt>
                                        </p:tgtEl>
                                        <p:attrNameLst>
                                          <p:attrName>style.visibility</p:attrName>
                                        </p:attrNameLst>
                                      </p:cBhvr>
                                      <p:to>
                                        <p:strVal val="visible"/>
                                      </p:to>
                                    </p:set>
                                    <p:animEffect transition="in" filter="dissolve">
                                      <p:cBhvr>
                                        <p:cTn id="25" dur="500"/>
                                        <p:tgtEl>
                                          <p:spTgt spid="414722">
                                            <p:txEl>
                                              <p:pRg st="5" end="5"/>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14722">
                                            <p:txEl>
                                              <p:pRg st="6" end="6"/>
                                            </p:txEl>
                                          </p:spTgt>
                                        </p:tgtEl>
                                        <p:attrNameLst>
                                          <p:attrName>style.visibility</p:attrName>
                                        </p:attrNameLst>
                                      </p:cBhvr>
                                      <p:to>
                                        <p:strVal val="visible"/>
                                      </p:to>
                                    </p:set>
                                    <p:animEffect transition="in" filter="dissolve">
                                      <p:cBhvr>
                                        <p:cTn id="28" dur="500"/>
                                        <p:tgtEl>
                                          <p:spTgt spid="4147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BFB"/>
            </a:gs>
            <a:gs pos="100000">
              <a:srgbClr val="C9C9C9"/>
            </a:gs>
          </a:gsLst>
          <a:lin ang="5400000" scaled="1"/>
        </a:gra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body" idx="1"/>
          </p:nvPr>
        </p:nvSpPr>
        <p:spPr>
          <a:xfrm>
            <a:off x="250825" y="260350"/>
            <a:ext cx="8496300" cy="6264275"/>
          </a:xfrm>
        </p:spPr>
        <p:txBody>
          <a:bodyPr/>
          <a:lstStyle/>
          <a:p>
            <a:pPr eaLnBrk="1" hangingPunct="1">
              <a:lnSpc>
                <a:spcPct val="115000"/>
              </a:lnSpc>
              <a:spcBef>
                <a:spcPct val="45000"/>
              </a:spcBef>
            </a:pPr>
            <a:r>
              <a:rPr lang="zh-TW" altLang="en-US" b="1" smtClean="0"/>
              <a:t>若真主不將要求告訴我們，我們怎能知道真主希望我們怎樣做呢？</a:t>
            </a:r>
          </a:p>
          <a:p>
            <a:pPr eaLnBrk="1" hangingPunct="1">
              <a:lnSpc>
                <a:spcPct val="115000"/>
              </a:lnSpc>
              <a:spcBef>
                <a:spcPct val="45000"/>
              </a:spcBef>
            </a:pPr>
            <a:r>
              <a:rPr lang="zh-TW" altLang="en-US" b="1" smtClean="0"/>
              <a:t>故真主透過派遣的使者</a:t>
            </a:r>
            <a:r>
              <a:rPr lang="en-US" altLang="zh-TW" b="1" smtClean="0"/>
              <a:t>(</a:t>
            </a:r>
            <a:r>
              <a:rPr lang="zh-TW" altLang="en-US" b="1" smtClean="0"/>
              <a:t>聖人</a:t>
            </a:r>
            <a:r>
              <a:rPr lang="en-US" altLang="zh-TW" b="1" smtClean="0"/>
              <a:t>)</a:t>
            </a:r>
            <a:r>
              <a:rPr lang="zh-TW" altLang="en-US" b="1" smtClean="0"/>
              <a:t>，將祂的命令，要求傳達給我們</a:t>
            </a:r>
          </a:p>
          <a:p>
            <a:pPr eaLnBrk="1" hangingPunct="1">
              <a:lnSpc>
                <a:spcPct val="115000"/>
              </a:lnSpc>
              <a:spcBef>
                <a:spcPct val="45000"/>
              </a:spcBef>
            </a:pPr>
            <a:r>
              <a:rPr lang="zh-TW" altLang="en-US" b="1" smtClean="0"/>
              <a:t>祂派遣使者，是與我們一樣的人類，會吃、喝，睡眠、工作、如厠等</a:t>
            </a:r>
          </a:p>
          <a:p>
            <a:pPr eaLnBrk="1" hangingPunct="1">
              <a:lnSpc>
                <a:spcPct val="115000"/>
              </a:lnSpc>
              <a:spcBef>
                <a:spcPct val="45000"/>
              </a:spcBef>
            </a:pPr>
            <a:r>
              <a:rPr lang="zh-TW" altLang="en-US" b="1" smtClean="0"/>
              <a:t>真主的使者是受真主揀選，受真主啟示，得主指引，將一個重要的訊息帶給人類</a:t>
            </a:r>
          </a:p>
          <a:p>
            <a:pPr eaLnBrk="1" hangingPunct="1">
              <a:lnSpc>
                <a:spcPct val="115000"/>
              </a:lnSpc>
              <a:spcBef>
                <a:spcPct val="45000"/>
              </a:spcBef>
            </a:pPr>
            <a:r>
              <a:rPr lang="zh-TW" altLang="en-US" b="1" smtClean="0"/>
              <a:t>讓我們知道人生存的目的</a:t>
            </a:r>
            <a:r>
              <a:rPr lang="zh-TW" altLang="en-US" sz="2400" smtClean="0"/>
              <a:t>	</a:t>
            </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6770">
                                            <p:txEl>
                                              <p:pRg st="1" end="1"/>
                                            </p:txEl>
                                          </p:spTgt>
                                        </p:tgtEl>
                                        <p:attrNameLst>
                                          <p:attrName>style.visibility</p:attrName>
                                        </p:attrNameLst>
                                      </p:cBhvr>
                                      <p:to>
                                        <p:strVal val="visible"/>
                                      </p:to>
                                    </p:set>
                                    <p:animEffect transition="in" filter="dissolve">
                                      <p:cBhvr>
                                        <p:cTn id="7" dur="500"/>
                                        <p:tgtEl>
                                          <p:spTgt spid="41677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6770">
                                            <p:txEl>
                                              <p:pRg st="2" end="2"/>
                                            </p:txEl>
                                          </p:spTgt>
                                        </p:tgtEl>
                                        <p:attrNameLst>
                                          <p:attrName>style.visibility</p:attrName>
                                        </p:attrNameLst>
                                      </p:cBhvr>
                                      <p:to>
                                        <p:strVal val="visible"/>
                                      </p:to>
                                    </p:set>
                                    <p:animEffect transition="in" filter="dissolve">
                                      <p:cBhvr>
                                        <p:cTn id="12" dur="500"/>
                                        <p:tgtEl>
                                          <p:spTgt spid="41677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16770">
                                            <p:txEl>
                                              <p:pRg st="3" end="3"/>
                                            </p:txEl>
                                          </p:spTgt>
                                        </p:tgtEl>
                                        <p:attrNameLst>
                                          <p:attrName>style.visibility</p:attrName>
                                        </p:attrNameLst>
                                      </p:cBhvr>
                                      <p:to>
                                        <p:strVal val="visible"/>
                                      </p:to>
                                    </p:set>
                                    <p:animEffect transition="in" filter="dissolve">
                                      <p:cBhvr>
                                        <p:cTn id="17" dur="500"/>
                                        <p:tgtEl>
                                          <p:spTgt spid="41677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16770">
                                            <p:txEl>
                                              <p:pRg st="4" end="4"/>
                                            </p:txEl>
                                          </p:spTgt>
                                        </p:tgtEl>
                                        <p:attrNameLst>
                                          <p:attrName>style.visibility</p:attrName>
                                        </p:attrNameLst>
                                      </p:cBhvr>
                                      <p:to>
                                        <p:strVal val="visible"/>
                                      </p:to>
                                    </p:set>
                                    <p:animEffect transition="in" filter="dissolve">
                                      <p:cBhvr>
                                        <p:cTn id="22" dur="500"/>
                                        <p:tgtEl>
                                          <p:spTgt spid="4167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4514" name="Picture 2" descr="Slide1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3"/>
          <p:cNvSpPr txBox="1">
            <a:spLocks noChangeArrowheads="1"/>
          </p:cNvSpPr>
          <p:nvPr/>
        </p:nvSpPr>
        <p:spPr bwMode="auto">
          <a:xfrm>
            <a:off x="196850" y="404813"/>
            <a:ext cx="8748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spcBef>
                <a:spcPct val="50000"/>
              </a:spcBef>
            </a:pPr>
            <a:r>
              <a:rPr lang="en-US" altLang="zh-TW" sz="5400" b="1" i="1">
                <a:solidFill>
                  <a:srgbClr val="0033CC"/>
                </a:solidFill>
                <a:ea typeface="標楷體" pitchFamily="65" charset="-120"/>
              </a:rPr>
              <a:t>The Same Message</a:t>
            </a:r>
            <a:r>
              <a:rPr lang="zh-TW" altLang="en-US" sz="5400" b="1">
                <a:solidFill>
                  <a:srgbClr val="0033CC"/>
                </a:solidFill>
                <a:latin typeface="Arial" pitchFamily="34" charset="0"/>
                <a:ea typeface="標楷體" pitchFamily="65" charset="-120"/>
              </a:rPr>
              <a:t>同一訊息</a:t>
            </a:r>
          </a:p>
        </p:txBody>
      </p:sp>
      <p:sp>
        <p:nvSpPr>
          <p:cNvPr id="64516" name="Text Box 4"/>
          <p:cNvSpPr txBox="1">
            <a:spLocks noChangeArrowheads="1"/>
          </p:cNvSpPr>
          <p:nvPr/>
        </p:nvSpPr>
        <p:spPr bwMode="auto">
          <a:xfrm rot="300000">
            <a:off x="1763713" y="2403475"/>
            <a:ext cx="4319587"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lnSpc>
                <a:spcPct val="85000"/>
              </a:lnSpc>
              <a:spcBef>
                <a:spcPct val="10000"/>
              </a:spcBef>
            </a:pPr>
            <a:r>
              <a:rPr lang="zh-TW" altLang="en-US" sz="5400" b="1">
                <a:solidFill>
                  <a:srgbClr val="663300"/>
                </a:solidFill>
                <a:latin typeface="Arial" pitchFamily="34" charset="0"/>
                <a:ea typeface="標楷體" pitchFamily="65" charset="-120"/>
              </a:rPr>
              <a:t>只崇拜真主</a:t>
            </a:r>
          </a:p>
          <a:p>
            <a:pPr algn="ctr" eaLnBrk="1" hangingPunct="1">
              <a:lnSpc>
                <a:spcPct val="85000"/>
              </a:lnSpc>
              <a:spcBef>
                <a:spcPct val="10000"/>
              </a:spcBef>
            </a:pPr>
            <a:r>
              <a:rPr lang="zh-TW" altLang="en-US" sz="5400" b="1">
                <a:solidFill>
                  <a:srgbClr val="663300"/>
                </a:solidFill>
                <a:latin typeface="Arial" pitchFamily="34" charset="0"/>
                <a:ea typeface="標楷體" pitchFamily="65" charset="-120"/>
              </a:rPr>
              <a:t>不替主舉伴</a:t>
            </a:r>
          </a:p>
          <a:p>
            <a:pPr algn="ctr" eaLnBrk="1" hangingPunct="1">
              <a:spcBef>
                <a:spcPct val="50000"/>
              </a:spcBef>
            </a:pPr>
            <a:r>
              <a:rPr lang="en-US" altLang="zh-TW" sz="4400" b="1" i="1">
                <a:solidFill>
                  <a:srgbClr val="663300"/>
                </a:solidFill>
                <a:ea typeface="標楷體" pitchFamily="65" charset="-120"/>
              </a:rPr>
              <a:t>Worship God without partner</a:t>
            </a:r>
          </a:p>
        </p:txBody>
      </p:sp>
    </p:spTree>
  </p:cSld>
  <p:clrMapOvr>
    <a:masterClrMapping/>
  </p:clrMapOvr>
  <p:transition spd="slow">
    <p:wheel spokes="2"/>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88B8CA"/>
            </a:gs>
            <a:gs pos="100000">
              <a:srgbClr val="C3E6F0"/>
            </a:gs>
          </a:gsLst>
          <a:lin ang="5400000" scaled="1"/>
        </a:gradFill>
        <a:effectLst/>
      </p:bgPr>
    </p:bg>
    <p:spTree>
      <p:nvGrpSpPr>
        <p:cNvPr id="1" name=""/>
        <p:cNvGrpSpPr/>
        <p:nvPr/>
      </p:nvGrpSpPr>
      <p:grpSpPr>
        <a:xfrm>
          <a:off x="0" y="0"/>
          <a:ext cx="0" cy="0"/>
          <a:chOff x="0" y="0"/>
          <a:chExt cx="0" cy="0"/>
        </a:xfrm>
      </p:grpSpPr>
      <p:sp>
        <p:nvSpPr>
          <p:cNvPr id="420866" name="Rectangle 2"/>
          <p:cNvSpPr>
            <a:spLocks noGrp="1" noChangeArrowheads="1"/>
          </p:cNvSpPr>
          <p:nvPr>
            <p:ph type="body" idx="1"/>
          </p:nvPr>
        </p:nvSpPr>
        <p:spPr>
          <a:xfrm>
            <a:off x="468313" y="549275"/>
            <a:ext cx="8207375" cy="6119813"/>
          </a:xfrm>
        </p:spPr>
        <p:txBody>
          <a:bodyPr/>
          <a:lstStyle/>
          <a:p>
            <a:pPr eaLnBrk="1" hangingPunct="1">
              <a:lnSpc>
                <a:spcPct val="110000"/>
              </a:lnSpc>
              <a:spcBef>
                <a:spcPct val="40000"/>
              </a:spcBef>
            </a:pPr>
            <a:r>
              <a:rPr lang="zh-TW" altLang="en-US" b="1" smtClean="0">
                <a:latin typeface="新細明體" pitchFamily="18" charset="-120"/>
              </a:rPr>
              <a:t>所有使者</a:t>
            </a:r>
            <a:r>
              <a:rPr lang="en-US" altLang="zh-TW" b="1" smtClean="0">
                <a:latin typeface="新細明體" pitchFamily="18" charset="-120"/>
              </a:rPr>
              <a:t>/</a:t>
            </a:r>
            <a:r>
              <a:rPr lang="zh-TW" altLang="en-US" b="1" smtClean="0">
                <a:latin typeface="新細明體" pitchFamily="18" charset="-120"/>
              </a:rPr>
              <a:t>聖人所傳達的訊息都是一致的：我們生存的目的就是崇拜、侍奉真主、不替祂舉匹偶。</a:t>
            </a:r>
          </a:p>
          <a:p>
            <a:pPr eaLnBrk="1" hangingPunct="1">
              <a:lnSpc>
                <a:spcPct val="110000"/>
              </a:lnSpc>
              <a:spcBef>
                <a:spcPct val="40000"/>
              </a:spcBef>
              <a:buFontTx/>
              <a:buNone/>
            </a:pPr>
            <a:r>
              <a:rPr lang="zh-TW" altLang="en-US" sz="3000" b="1" smtClean="0">
                <a:solidFill>
                  <a:srgbClr val="0000FF"/>
                </a:solidFill>
                <a:latin typeface="新細明體" pitchFamily="18" charset="-120"/>
              </a:rPr>
              <a:t>「我以外，不可敬拜別的神明。</a:t>
            </a:r>
            <a:r>
              <a:rPr lang="zh-TW" altLang="en-US" sz="3000" smtClean="0">
                <a:solidFill>
                  <a:srgbClr val="0000FF"/>
                </a:solidFill>
                <a:latin typeface="新細明體" pitchFamily="18" charset="-120"/>
              </a:rPr>
              <a:t> </a:t>
            </a:r>
            <a:r>
              <a:rPr lang="zh-TW" altLang="en-US" sz="3000" b="1" smtClean="0">
                <a:solidFill>
                  <a:srgbClr val="0000FF"/>
                </a:solidFill>
                <a:latin typeface="新細明體" pitchFamily="18" charset="-120"/>
              </a:rPr>
              <a:t>」</a:t>
            </a:r>
          </a:p>
          <a:p>
            <a:pPr eaLnBrk="1" hangingPunct="1">
              <a:lnSpc>
                <a:spcPct val="110000"/>
              </a:lnSpc>
              <a:spcBef>
                <a:spcPct val="40000"/>
              </a:spcBef>
              <a:buFontTx/>
              <a:buNone/>
            </a:pPr>
            <a:r>
              <a:rPr lang="zh-TW" altLang="en-US" sz="3000" b="1" smtClean="0">
                <a:solidFill>
                  <a:srgbClr val="0000FF"/>
                </a:solidFill>
                <a:latin typeface="新細明體" pitchFamily="18" charset="-120"/>
              </a:rPr>
              <a:t>                                                     </a:t>
            </a:r>
            <a:r>
              <a:rPr lang="en-US" altLang="zh-TW" sz="3000" b="1" smtClean="0">
                <a:solidFill>
                  <a:srgbClr val="0000FF"/>
                </a:solidFill>
                <a:latin typeface="新細明體" pitchFamily="18" charset="-120"/>
              </a:rPr>
              <a:t>(</a:t>
            </a:r>
            <a:r>
              <a:rPr lang="zh-TW" altLang="en-US" sz="3000" b="1" smtClean="0">
                <a:solidFill>
                  <a:srgbClr val="0000FF"/>
                </a:solidFill>
                <a:latin typeface="新細明體" pitchFamily="18" charset="-120"/>
              </a:rPr>
              <a:t>出埃及記  </a:t>
            </a:r>
            <a:r>
              <a:rPr lang="en-US" altLang="zh-TW" sz="3000" b="1" smtClean="0">
                <a:solidFill>
                  <a:srgbClr val="0000FF"/>
                </a:solidFill>
                <a:latin typeface="新細明體" pitchFamily="18" charset="-120"/>
              </a:rPr>
              <a:t>20:3)</a:t>
            </a:r>
          </a:p>
          <a:p>
            <a:pPr eaLnBrk="1" hangingPunct="1">
              <a:lnSpc>
                <a:spcPct val="110000"/>
              </a:lnSpc>
              <a:spcBef>
                <a:spcPct val="40000"/>
              </a:spcBef>
              <a:buFontTx/>
              <a:buNone/>
            </a:pPr>
            <a:r>
              <a:rPr lang="zh-TW" altLang="en-US" sz="3000" b="1" smtClean="0">
                <a:solidFill>
                  <a:srgbClr val="0000FF"/>
                </a:solidFill>
                <a:latin typeface="新細明體" pitchFamily="18" charset="-120"/>
              </a:rPr>
              <a:t>「以色列啊，你要聽！主─我們的上帝是惟一的主。你要全心、全情、全意、全力愛主─你的上帝。 」                                  </a:t>
            </a:r>
            <a:r>
              <a:rPr lang="en-US" altLang="zh-TW" sz="3000" b="1" smtClean="0">
                <a:solidFill>
                  <a:srgbClr val="0000FF"/>
                </a:solidFill>
                <a:latin typeface="新細明體" pitchFamily="18" charset="-120"/>
              </a:rPr>
              <a:t>(</a:t>
            </a:r>
            <a:r>
              <a:rPr lang="zh-TW" altLang="en-US" sz="3000" b="1" smtClean="0">
                <a:solidFill>
                  <a:srgbClr val="0000FF"/>
                </a:solidFill>
                <a:latin typeface="新細明體" pitchFamily="18" charset="-120"/>
              </a:rPr>
              <a:t>馬可  </a:t>
            </a:r>
            <a:r>
              <a:rPr lang="en-US" altLang="zh-TW" sz="3000" b="1" smtClean="0">
                <a:solidFill>
                  <a:srgbClr val="0000FF"/>
                </a:solidFill>
                <a:latin typeface="新細明體" pitchFamily="18" charset="-120"/>
              </a:rPr>
              <a:t>12:30)</a:t>
            </a:r>
          </a:p>
          <a:p>
            <a:pPr eaLnBrk="1" hangingPunct="1">
              <a:lnSpc>
                <a:spcPct val="110000"/>
              </a:lnSpc>
              <a:spcBef>
                <a:spcPct val="40000"/>
              </a:spcBef>
              <a:buFontTx/>
              <a:buNone/>
            </a:pPr>
            <a:r>
              <a:rPr lang="zh-TW" altLang="en-US" sz="3000" b="1" smtClean="0">
                <a:solidFill>
                  <a:srgbClr val="0000FF"/>
                </a:solidFill>
                <a:latin typeface="新細明體" pitchFamily="18" charset="-120"/>
              </a:rPr>
              <a:t>「</a:t>
            </a:r>
            <a:r>
              <a:rPr lang="en-US" altLang="zh-TW" sz="3000" b="1" smtClean="0">
                <a:solidFill>
                  <a:srgbClr val="0000FF"/>
                </a:solidFill>
                <a:latin typeface="新細明體" pitchFamily="18" charset="-120"/>
              </a:rPr>
              <a:t>…</a:t>
            </a:r>
            <a:r>
              <a:rPr lang="zh-TW" altLang="en-US" sz="3000" b="1" smtClean="0">
                <a:solidFill>
                  <a:srgbClr val="0000FF"/>
                </a:solidFill>
                <a:latin typeface="新細明體" pitchFamily="18" charset="-120"/>
              </a:rPr>
              <a:t>除獨一的主宰外，絕無應受崇拜的。 </a:t>
            </a:r>
            <a:r>
              <a:rPr lang="en-US" altLang="zh-TW" sz="3000" b="1" smtClean="0">
                <a:solidFill>
                  <a:srgbClr val="0000FF"/>
                </a:solidFill>
                <a:latin typeface="新細明體" pitchFamily="18" charset="-120"/>
              </a:rPr>
              <a:t>…</a:t>
            </a:r>
            <a:r>
              <a:rPr lang="zh-TW" altLang="en-US" sz="3000" b="1" smtClean="0">
                <a:solidFill>
                  <a:srgbClr val="0000FF"/>
                </a:solidFill>
                <a:latin typeface="新細明體" pitchFamily="18" charset="-120"/>
              </a:rPr>
              <a:t>」</a:t>
            </a:r>
          </a:p>
          <a:p>
            <a:pPr eaLnBrk="1" hangingPunct="1">
              <a:lnSpc>
                <a:spcPct val="110000"/>
              </a:lnSpc>
              <a:spcBef>
                <a:spcPct val="40000"/>
              </a:spcBef>
              <a:buFontTx/>
              <a:buNone/>
            </a:pPr>
            <a:r>
              <a:rPr lang="zh-TW" altLang="en-US" sz="3000" b="1" smtClean="0">
                <a:solidFill>
                  <a:srgbClr val="0000FF"/>
                </a:solidFill>
                <a:latin typeface="新細明體" pitchFamily="18" charset="-120"/>
              </a:rPr>
              <a:t>                                                       </a:t>
            </a:r>
            <a:r>
              <a:rPr lang="en-US" altLang="zh-TW" sz="3000" b="1" smtClean="0">
                <a:solidFill>
                  <a:srgbClr val="0000FF"/>
                </a:solidFill>
                <a:latin typeface="新細明體" pitchFamily="18" charset="-120"/>
              </a:rPr>
              <a:t>(</a:t>
            </a:r>
            <a:r>
              <a:rPr lang="zh-TW" altLang="en-US" sz="3000" b="1" smtClean="0">
                <a:solidFill>
                  <a:srgbClr val="0000FF"/>
                </a:solidFill>
                <a:latin typeface="新細明體" pitchFamily="18" charset="-120"/>
              </a:rPr>
              <a:t>古蘭 </a:t>
            </a:r>
            <a:r>
              <a:rPr lang="en-US" altLang="zh-TW" sz="3000" b="1" smtClean="0">
                <a:solidFill>
                  <a:srgbClr val="0000FF"/>
                </a:solidFill>
                <a:latin typeface="新細明體" pitchFamily="18" charset="-120"/>
              </a:rPr>
              <a:t>5:73)</a:t>
            </a: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0866">
                                            <p:txEl>
                                              <p:pRg st="1" end="1"/>
                                            </p:txEl>
                                          </p:spTgt>
                                        </p:tgtEl>
                                        <p:attrNameLst>
                                          <p:attrName>style.visibility</p:attrName>
                                        </p:attrNameLst>
                                      </p:cBhvr>
                                      <p:to>
                                        <p:strVal val="visible"/>
                                      </p:to>
                                    </p:set>
                                    <p:animEffect transition="in" filter="dissolve">
                                      <p:cBhvr>
                                        <p:cTn id="7" dur="500"/>
                                        <p:tgtEl>
                                          <p:spTgt spid="42086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20866">
                                            <p:txEl>
                                              <p:pRg st="2" end="2"/>
                                            </p:txEl>
                                          </p:spTgt>
                                        </p:tgtEl>
                                        <p:attrNameLst>
                                          <p:attrName>style.visibility</p:attrName>
                                        </p:attrNameLst>
                                      </p:cBhvr>
                                      <p:to>
                                        <p:strVal val="visible"/>
                                      </p:to>
                                    </p:set>
                                    <p:animEffect transition="in" filter="dissolve">
                                      <p:cBhvr>
                                        <p:cTn id="10" dur="500"/>
                                        <p:tgtEl>
                                          <p:spTgt spid="420866">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20866">
                                            <p:txEl>
                                              <p:pRg st="3" end="3"/>
                                            </p:txEl>
                                          </p:spTgt>
                                        </p:tgtEl>
                                        <p:attrNameLst>
                                          <p:attrName>style.visibility</p:attrName>
                                        </p:attrNameLst>
                                      </p:cBhvr>
                                      <p:to>
                                        <p:strVal val="visible"/>
                                      </p:to>
                                    </p:set>
                                    <p:animEffect transition="in" filter="dissolve">
                                      <p:cBhvr>
                                        <p:cTn id="15" dur="500"/>
                                        <p:tgtEl>
                                          <p:spTgt spid="420866">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20866">
                                            <p:txEl>
                                              <p:pRg st="4" end="4"/>
                                            </p:txEl>
                                          </p:spTgt>
                                        </p:tgtEl>
                                        <p:attrNameLst>
                                          <p:attrName>style.visibility</p:attrName>
                                        </p:attrNameLst>
                                      </p:cBhvr>
                                      <p:to>
                                        <p:strVal val="visible"/>
                                      </p:to>
                                    </p:set>
                                    <p:animEffect transition="in" filter="dissolve">
                                      <p:cBhvr>
                                        <p:cTn id="20" dur="500"/>
                                        <p:tgtEl>
                                          <p:spTgt spid="420866">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420866">
                                            <p:txEl>
                                              <p:pRg st="5" end="5"/>
                                            </p:txEl>
                                          </p:spTgt>
                                        </p:tgtEl>
                                        <p:attrNameLst>
                                          <p:attrName>style.visibility</p:attrName>
                                        </p:attrNameLst>
                                      </p:cBhvr>
                                      <p:to>
                                        <p:strVal val="visible"/>
                                      </p:to>
                                    </p:set>
                                    <p:animEffect transition="in" filter="dissolve">
                                      <p:cBhvr>
                                        <p:cTn id="23" dur="500"/>
                                        <p:tgtEl>
                                          <p:spTgt spid="4208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8B8CA"/>
            </a:gs>
            <a:gs pos="100000">
              <a:srgbClr val="C3E6F0"/>
            </a:gs>
          </a:gsLst>
          <a:lin ang="5400000" scaled="1"/>
        </a:gradFill>
        <a:effectLst/>
      </p:bgPr>
    </p:bg>
    <p:spTree>
      <p:nvGrpSpPr>
        <p:cNvPr id="1" name=""/>
        <p:cNvGrpSpPr/>
        <p:nvPr/>
      </p:nvGrpSpPr>
      <p:grpSpPr>
        <a:xfrm>
          <a:off x="0" y="0"/>
          <a:ext cx="0" cy="0"/>
          <a:chOff x="0" y="0"/>
          <a:chExt cx="0" cy="0"/>
        </a:xfrm>
      </p:grpSpPr>
      <p:sp>
        <p:nvSpPr>
          <p:cNvPr id="422914" name="Rectangle 2"/>
          <p:cNvSpPr>
            <a:spLocks noGrp="1" noChangeArrowheads="1"/>
          </p:cNvSpPr>
          <p:nvPr>
            <p:ph type="body" idx="1"/>
          </p:nvPr>
        </p:nvSpPr>
        <p:spPr>
          <a:xfrm>
            <a:off x="468313" y="549275"/>
            <a:ext cx="8351837" cy="6119813"/>
          </a:xfrm>
        </p:spPr>
        <p:txBody>
          <a:bodyPr/>
          <a:lstStyle/>
          <a:p>
            <a:pPr eaLnBrk="1" hangingPunct="1">
              <a:lnSpc>
                <a:spcPct val="115000"/>
              </a:lnSpc>
              <a:spcBef>
                <a:spcPct val="40000"/>
              </a:spcBef>
              <a:defRPr/>
            </a:pPr>
            <a:r>
              <a:rPr lang="zh-TW" altLang="en-US" sz="3400" b="1" dirty="0" smtClean="0">
                <a:latin typeface="新細明體" pitchFamily="18" charset="-120"/>
              </a:rPr>
              <a:t>歷代聖使傳達的訊息，同出一轍</a:t>
            </a:r>
            <a:endParaRPr lang="en-US" altLang="zh-TW" sz="3400" b="1" dirty="0" smtClean="0">
              <a:latin typeface="新細明體" pitchFamily="18" charset="-120"/>
            </a:endParaRPr>
          </a:p>
          <a:p>
            <a:pPr marL="0" indent="0" eaLnBrk="1" hangingPunct="1">
              <a:lnSpc>
                <a:spcPct val="115000"/>
              </a:lnSpc>
              <a:spcBef>
                <a:spcPct val="40000"/>
              </a:spcBef>
              <a:buFontTx/>
              <a:buNone/>
              <a:defRPr/>
            </a:pPr>
            <a:r>
              <a:rPr lang="en-US" altLang="zh-TW" sz="3400" b="1" dirty="0">
                <a:latin typeface="新細明體" pitchFamily="18" charset="-120"/>
              </a:rPr>
              <a:t> </a:t>
            </a:r>
            <a:r>
              <a:rPr lang="en-US" altLang="zh-TW" sz="3400" b="1" dirty="0" smtClean="0">
                <a:latin typeface="新細明體" pitchFamily="18" charset="-120"/>
              </a:rPr>
              <a:t>   ——   </a:t>
            </a:r>
            <a:r>
              <a:rPr lang="zh-TW" altLang="en-US" sz="3400" b="1" dirty="0" smtClean="0">
                <a:latin typeface="新細明體" pitchFamily="18" charset="-120"/>
              </a:rPr>
              <a:t>敬拜、侍奉獨一的造物主</a:t>
            </a:r>
          </a:p>
          <a:p>
            <a:pPr eaLnBrk="1" hangingPunct="1">
              <a:lnSpc>
                <a:spcPct val="115000"/>
              </a:lnSpc>
              <a:spcBef>
                <a:spcPct val="40000"/>
              </a:spcBef>
              <a:defRPr/>
            </a:pPr>
            <a:r>
              <a:rPr lang="zh-TW" altLang="en-US" sz="3400" b="1" dirty="0" smtClean="0">
                <a:latin typeface="新細明體" pitchFamily="18" charset="-120"/>
              </a:rPr>
              <a:t>真主在不同年代對其他的誡命或有增刪</a:t>
            </a:r>
          </a:p>
          <a:p>
            <a:pPr eaLnBrk="1" hangingPunct="1">
              <a:lnSpc>
                <a:spcPct val="115000"/>
              </a:lnSpc>
              <a:spcBef>
                <a:spcPct val="40000"/>
              </a:spcBef>
              <a:defRPr/>
            </a:pPr>
            <a:r>
              <a:rPr lang="zh-TW" altLang="en-US" sz="3400" b="1" dirty="0" smtClean="0">
                <a:latin typeface="新細明體" pitchFamily="18" charset="-120"/>
              </a:rPr>
              <a:t>但對認主獨一，不舉伴主</a:t>
            </a:r>
            <a:r>
              <a:rPr lang="en-US" altLang="zh-TW" sz="3400" b="1" dirty="0" smtClean="0">
                <a:latin typeface="新細明體" pitchFamily="18" charset="-120"/>
              </a:rPr>
              <a:t>(</a:t>
            </a:r>
            <a:r>
              <a:rPr lang="zh-TW" altLang="en-US" sz="3400" b="1" dirty="0" smtClean="0">
                <a:latin typeface="新細明體" pitchFamily="18" charset="-120"/>
              </a:rPr>
              <a:t>不替主舉匹偶</a:t>
            </a:r>
            <a:r>
              <a:rPr lang="en-US" altLang="zh-TW" sz="3400" b="1" dirty="0" smtClean="0">
                <a:latin typeface="新細明體" pitchFamily="18" charset="-120"/>
              </a:rPr>
              <a:t>)   </a:t>
            </a:r>
          </a:p>
          <a:p>
            <a:pPr lvl="1" eaLnBrk="1" hangingPunct="1">
              <a:lnSpc>
                <a:spcPct val="115000"/>
              </a:lnSpc>
              <a:spcBef>
                <a:spcPct val="40000"/>
              </a:spcBef>
              <a:defRPr/>
            </a:pPr>
            <a:r>
              <a:rPr lang="zh-TW" altLang="en-US" sz="3000" b="1" dirty="0" smtClean="0">
                <a:latin typeface="新細明體" pitchFamily="18" charset="-120"/>
              </a:rPr>
              <a:t>歷代聖使始終如一</a:t>
            </a:r>
            <a:endParaRPr lang="en-US" altLang="zh-TW" sz="3000" b="1" dirty="0" smtClean="0">
              <a:latin typeface="新細明體" pitchFamily="18" charset="-120"/>
            </a:endParaRPr>
          </a:p>
          <a:p>
            <a:pPr lvl="1" eaLnBrk="1" hangingPunct="1">
              <a:lnSpc>
                <a:spcPct val="115000"/>
              </a:lnSpc>
              <a:spcBef>
                <a:spcPct val="40000"/>
              </a:spcBef>
              <a:defRPr/>
            </a:pPr>
            <a:r>
              <a:rPr lang="zh-TW" altLang="en-US" sz="3000" b="1" dirty="0" smtClean="0">
                <a:latin typeface="新細明體" pitchFamily="18" charset="-120"/>
              </a:rPr>
              <a:t>教導的重心</a:t>
            </a:r>
            <a:endParaRPr lang="zh-TW" altLang="en-US" sz="3000" dirty="0" smtClean="0">
              <a:latin typeface="新細明體" pitchFamily="18" charset="-120"/>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2914">
                                            <p:txEl>
                                              <p:pRg st="2" end="2"/>
                                            </p:txEl>
                                          </p:spTgt>
                                        </p:tgtEl>
                                        <p:attrNameLst>
                                          <p:attrName>style.visibility</p:attrName>
                                        </p:attrNameLst>
                                      </p:cBhvr>
                                      <p:to>
                                        <p:strVal val="visible"/>
                                      </p:to>
                                    </p:set>
                                    <p:animEffect transition="in" filter="dissolve">
                                      <p:cBhvr>
                                        <p:cTn id="7" dur="500"/>
                                        <p:tgtEl>
                                          <p:spTgt spid="42291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22914">
                                            <p:txEl>
                                              <p:pRg st="3" end="3"/>
                                            </p:txEl>
                                          </p:spTgt>
                                        </p:tgtEl>
                                        <p:attrNameLst>
                                          <p:attrName>style.visibility</p:attrName>
                                        </p:attrNameLst>
                                      </p:cBhvr>
                                      <p:to>
                                        <p:strVal val="visible"/>
                                      </p:to>
                                    </p:set>
                                    <p:animEffect transition="in" filter="dissolve">
                                      <p:cBhvr>
                                        <p:cTn id="12" dur="500"/>
                                        <p:tgtEl>
                                          <p:spTgt spid="42291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22914">
                                            <p:txEl>
                                              <p:pRg st="4" end="4"/>
                                            </p:txEl>
                                          </p:spTgt>
                                        </p:tgtEl>
                                        <p:attrNameLst>
                                          <p:attrName>style.visibility</p:attrName>
                                        </p:attrNameLst>
                                      </p:cBhvr>
                                      <p:to>
                                        <p:strVal val="visible"/>
                                      </p:to>
                                    </p:set>
                                    <p:animEffect transition="in" filter="dissolve">
                                      <p:cBhvr>
                                        <p:cTn id="17" dur="500"/>
                                        <p:tgtEl>
                                          <p:spTgt spid="42291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22914">
                                            <p:txEl>
                                              <p:pRg st="5" end="5"/>
                                            </p:txEl>
                                          </p:spTgt>
                                        </p:tgtEl>
                                        <p:attrNameLst>
                                          <p:attrName>style.visibility</p:attrName>
                                        </p:attrNameLst>
                                      </p:cBhvr>
                                      <p:to>
                                        <p:strVal val="visible"/>
                                      </p:to>
                                    </p:set>
                                    <p:animEffect transition="in" filter="dissolve">
                                      <p:cBhvr>
                                        <p:cTn id="22" dur="500"/>
                                        <p:tgtEl>
                                          <p:spTgt spid="4229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958850" y="1981200"/>
            <a:ext cx="7610475"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defTabSz="762000" eaLnBrk="0" hangingPunct="0"/>
            <a:r>
              <a:rPr lang="en-US" altLang="zh-TW" sz="3600"/>
              <a:t> </a:t>
            </a:r>
            <a:r>
              <a:rPr lang="zh-TW" altLang="en-US" sz="4800">
                <a:solidFill>
                  <a:srgbClr val="FAFD00"/>
                </a:solidFill>
                <a:latin typeface="華康中楷體"/>
                <a:ea typeface="華康中楷體"/>
                <a:cs typeface="華康中楷體"/>
              </a:rPr>
              <a:t>仙女大星系：最近的銀河系</a:t>
            </a:r>
            <a:r>
              <a:rPr lang="zh-TW" altLang="en-US" sz="4400">
                <a:solidFill>
                  <a:srgbClr val="FAFD00"/>
                </a:solidFill>
              </a:rPr>
              <a:t/>
            </a:r>
            <a:br>
              <a:rPr lang="zh-TW" altLang="en-US" sz="4400">
                <a:solidFill>
                  <a:srgbClr val="FAFD00"/>
                </a:solidFill>
              </a:rPr>
            </a:br>
            <a:endParaRPr lang="zh-TW" altLang="en-US" sz="4400">
              <a:solidFill>
                <a:srgbClr val="FAFD00"/>
              </a:solidFill>
            </a:endParaRPr>
          </a:p>
          <a:p>
            <a:pPr algn="ctr" defTabSz="762000" eaLnBrk="0" hangingPunct="0"/>
            <a:r>
              <a:rPr lang="en-US" altLang="zh-TW" sz="3600">
                <a:solidFill>
                  <a:srgbClr val="FAFD00"/>
                </a:solidFill>
                <a:latin typeface="華康中楷體"/>
                <a:ea typeface="華康中楷體"/>
                <a:cs typeface="華康中楷體"/>
              </a:rPr>
              <a:t>(</a:t>
            </a:r>
            <a:r>
              <a:rPr lang="zh-TW" altLang="en-US" sz="3600">
                <a:solidFill>
                  <a:srgbClr val="FAFD00"/>
                </a:solidFill>
                <a:latin typeface="華康中楷體"/>
                <a:ea typeface="華康中楷體"/>
                <a:cs typeface="華康中楷體"/>
              </a:rPr>
              <a:t>距銀河系</a:t>
            </a:r>
            <a:r>
              <a:rPr lang="en-US" altLang="zh-TW" sz="3600">
                <a:solidFill>
                  <a:srgbClr val="FAFD00"/>
                </a:solidFill>
                <a:latin typeface="華康中楷體"/>
                <a:ea typeface="華康中楷體"/>
                <a:cs typeface="華康中楷體"/>
              </a:rPr>
              <a:t>2,200,000</a:t>
            </a:r>
            <a:r>
              <a:rPr lang="zh-TW" altLang="en-US" sz="3600">
                <a:solidFill>
                  <a:srgbClr val="FAFD00"/>
                </a:solidFill>
                <a:latin typeface="華康中楷體"/>
                <a:ea typeface="華康中楷體"/>
                <a:cs typeface="華康中楷體"/>
              </a:rPr>
              <a:t>光年</a:t>
            </a:r>
            <a:r>
              <a:rPr lang="en-US" altLang="zh-TW" sz="3600">
                <a:solidFill>
                  <a:srgbClr val="FAFD00"/>
                </a:solidFill>
                <a:latin typeface="華康中楷體"/>
                <a:ea typeface="華康中楷體"/>
                <a:cs typeface="華康中楷體"/>
              </a:rPr>
              <a:t>)</a:t>
            </a:r>
            <a:r>
              <a:rPr lang="en-US" altLang="zh-TW" sz="3600">
                <a:solidFill>
                  <a:srgbClr val="000000"/>
                </a:solidFill>
                <a:latin typeface="華康中楷體"/>
                <a:ea typeface="華康中楷體"/>
                <a:cs typeface="華康中楷體"/>
              </a:rPr>
              <a:t/>
            </a:r>
            <a:br>
              <a:rPr lang="en-US" altLang="zh-TW" sz="3600">
                <a:solidFill>
                  <a:srgbClr val="000000"/>
                </a:solidFill>
                <a:latin typeface="華康中楷體"/>
                <a:ea typeface="華康中楷體"/>
                <a:cs typeface="華康中楷體"/>
              </a:rPr>
            </a:br>
            <a:endParaRPr lang="en-US" altLang="zh-TW" sz="3600">
              <a:solidFill>
                <a:srgbClr val="FAFD00"/>
              </a:solidFill>
              <a:latin typeface="華康中楷體"/>
              <a:ea typeface="華康中楷體"/>
              <a:cs typeface="華康中楷體"/>
            </a:endParaRPr>
          </a:p>
        </p:txBody>
      </p:sp>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Slid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4963" name="Text Box 3"/>
          <p:cNvSpPr txBox="1">
            <a:spLocks noChangeArrowheads="1"/>
          </p:cNvSpPr>
          <p:nvPr/>
        </p:nvSpPr>
        <p:spPr bwMode="auto">
          <a:xfrm>
            <a:off x="250825" y="4149725"/>
            <a:ext cx="2089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4800" b="1">
                <a:solidFill>
                  <a:srgbClr val="485C84"/>
                </a:solidFill>
                <a:latin typeface="Arial" pitchFamily="34" charset="0"/>
                <a:ea typeface="標楷體" pitchFamily="65" charset="-120"/>
              </a:rPr>
              <a:t>猶太教</a:t>
            </a:r>
          </a:p>
        </p:txBody>
      </p:sp>
      <p:sp>
        <p:nvSpPr>
          <p:cNvPr id="424964" name="Text Box 4"/>
          <p:cNvSpPr txBox="1">
            <a:spLocks noChangeArrowheads="1"/>
          </p:cNvSpPr>
          <p:nvPr/>
        </p:nvSpPr>
        <p:spPr bwMode="auto">
          <a:xfrm>
            <a:off x="2771775" y="3078163"/>
            <a:ext cx="26638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4800" b="1">
                <a:solidFill>
                  <a:srgbClr val="660033"/>
                </a:solidFill>
                <a:latin typeface="Arial" pitchFamily="34" charset="0"/>
                <a:ea typeface="標楷體" pitchFamily="65" charset="-120"/>
              </a:rPr>
              <a:t>耶 穌 教</a:t>
            </a:r>
          </a:p>
        </p:txBody>
      </p:sp>
      <p:sp>
        <p:nvSpPr>
          <p:cNvPr id="424965" name="Text Box 5"/>
          <p:cNvSpPr txBox="1">
            <a:spLocks noChangeArrowheads="1"/>
          </p:cNvSpPr>
          <p:nvPr/>
        </p:nvSpPr>
        <p:spPr bwMode="auto">
          <a:xfrm>
            <a:off x="6011863" y="1844675"/>
            <a:ext cx="288131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4800">
                <a:solidFill>
                  <a:schemeClr val="bg1"/>
                </a:solidFill>
                <a:latin typeface="Arial" pitchFamily="34" charset="0"/>
                <a:ea typeface="標楷體" pitchFamily="65" charset="-120"/>
              </a:rPr>
              <a:t>伊斯蘭教</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4963"/>
                                        </p:tgtEl>
                                        <p:attrNameLst>
                                          <p:attrName>style.visibility</p:attrName>
                                        </p:attrNameLst>
                                      </p:cBhvr>
                                      <p:to>
                                        <p:strVal val="visible"/>
                                      </p:to>
                                    </p:set>
                                    <p:animEffect transition="in" filter="dissolve">
                                      <p:cBhvr>
                                        <p:cTn id="7" dur="500"/>
                                        <p:tgtEl>
                                          <p:spTgt spid="424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4964"/>
                                        </p:tgtEl>
                                        <p:attrNameLst>
                                          <p:attrName>style.visibility</p:attrName>
                                        </p:attrNameLst>
                                      </p:cBhvr>
                                      <p:to>
                                        <p:strVal val="visible"/>
                                      </p:to>
                                    </p:set>
                                    <p:animEffect transition="in" filter="dissolve">
                                      <p:cBhvr>
                                        <p:cTn id="12" dur="500"/>
                                        <p:tgtEl>
                                          <p:spTgt spid="4249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4965"/>
                                        </p:tgtEl>
                                        <p:attrNameLst>
                                          <p:attrName>style.visibility</p:attrName>
                                        </p:attrNameLst>
                                      </p:cBhvr>
                                      <p:to>
                                        <p:strVal val="visible"/>
                                      </p:to>
                                    </p:set>
                                    <p:animEffect transition="in" filter="dissolve">
                                      <p:cBhvr>
                                        <p:cTn id="17" dur="500"/>
                                        <p:tgtEl>
                                          <p:spTgt spid="424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p:bldP spid="424964" grpId="0"/>
      <p:bldP spid="42496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0C74D"/>
            </a:gs>
            <a:gs pos="50000">
              <a:srgbClr val="BCB59F"/>
            </a:gs>
            <a:gs pos="100000">
              <a:srgbClr val="F0C74D"/>
            </a:gs>
          </a:gsLst>
          <a:lin ang="2700000" scaled="1"/>
        </a:gradFill>
        <a:effectLst/>
      </p:bgPr>
    </p:bg>
    <p:spTree>
      <p:nvGrpSpPr>
        <p:cNvPr id="1" name=""/>
        <p:cNvGrpSpPr/>
        <p:nvPr/>
      </p:nvGrpSpPr>
      <p:grpSpPr>
        <a:xfrm>
          <a:off x="0" y="0"/>
          <a:ext cx="0" cy="0"/>
          <a:chOff x="0" y="0"/>
          <a:chExt cx="0" cy="0"/>
        </a:xfrm>
      </p:grpSpPr>
      <p:sp>
        <p:nvSpPr>
          <p:cNvPr id="427010" name="Rectangle 2"/>
          <p:cNvSpPr>
            <a:spLocks noGrp="1" noChangeArrowheads="1"/>
          </p:cNvSpPr>
          <p:nvPr>
            <p:ph type="body" idx="1"/>
          </p:nvPr>
        </p:nvSpPr>
        <p:spPr>
          <a:xfrm>
            <a:off x="457200" y="692150"/>
            <a:ext cx="8229600" cy="5434013"/>
          </a:xfrm>
        </p:spPr>
        <p:txBody>
          <a:bodyPr/>
          <a:lstStyle/>
          <a:p>
            <a:pPr eaLnBrk="1" hangingPunct="1"/>
            <a:r>
              <a:rPr lang="zh-TW" altLang="en-US" sz="3600" b="1" smtClean="0"/>
              <a:t>剛才討論的是伊斯蘭教與其他兩個一神信仰的宗教猶太教和基督教的關係。</a:t>
            </a:r>
          </a:p>
          <a:p>
            <a:pPr eaLnBrk="1" hangingPunct="1"/>
            <a:r>
              <a:rPr lang="zh-TW" altLang="en-US" sz="3600" b="1" smtClean="0"/>
              <a:t>一點想指出的是，今日介紹的是從伊斯蘭教的角度出發</a:t>
            </a:r>
          </a:p>
          <a:p>
            <a:pPr eaLnBrk="1" hangingPunct="1"/>
            <a:r>
              <a:rPr lang="zh-TW" altLang="en-US" sz="3600" b="1" smtClean="0"/>
              <a:t>換言之，其他人士可能對我們的觀點或有保留，因為這是穆斯林的觀點</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7010">
                                            <p:txEl>
                                              <p:pRg st="1" end="1"/>
                                            </p:txEl>
                                          </p:spTgt>
                                        </p:tgtEl>
                                        <p:attrNameLst>
                                          <p:attrName>style.visibility</p:attrName>
                                        </p:attrNameLst>
                                      </p:cBhvr>
                                      <p:to>
                                        <p:strVal val="visible"/>
                                      </p:to>
                                    </p:set>
                                    <p:animEffect transition="in" filter="dissolve">
                                      <p:cBhvr>
                                        <p:cTn id="7" dur="500"/>
                                        <p:tgtEl>
                                          <p:spTgt spid="4270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27010">
                                            <p:txEl>
                                              <p:pRg st="2" end="2"/>
                                            </p:txEl>
                                          </p:spTgt>
                                        </p:tgtEl>
                                        <p:attrNameLst>
                                          <p:attrName>style.visibility</p:attrName>
                                        </p:attrNameLst>
                                      </p:cBhvr>
                                      <p:to>
                                        <p:strVal val="visible"/>
                                      </p:to>
                                    </p:set>
                                    <p:animEffect transition="in" filter="dissolve">
                                      <p:cBhvr>
                                        <p:cTn id="12" dur="500"/>
                                        <p:tgtEl>
                                          <p:spTgt spid="4270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634" name="Picture 2" descr="圖片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07" name="Text Box 3"/>
          <p:cNvSpPr txBox="1">
            <a:spLocks noChangeArrowheads="1"/>
          </p:cNvSpPr>
          <p:nvPr/>
        </p:nvSpPr>
        <p:spPr bwMode="auto">
          <a:xfrm>
            <a:off x="1800225" y="1989138"/>
            <a:ext cx="5543550" cy="2528887"/>
          </a:xfrm>
          <a:prstGeom prst="rect">
            <a:avLst/>
          </a:prstGeom>
          <a:noFill/>
          <a:ln w="12700">
            <a:noFill/>
            <a:miter lim="800000"/>
            <a:headEnd/>
            <a:tailEnd/>
          </a:ln>
          <a:effectLst/>
        </p:spPr>
        <p:txBody>
          <a:bodyPr>
            <a:spAutoFit/>
          </a:bodyPr>
          <a:lstStyle/>
          <a:p>
            <a:pPr algn="ctr" defTabSz="762000" eaLnBrk="0" hangingPunct="0">
              <a:lnSpc>
                <a:spcPct val="120000"/>
              </a:lnSpc>
              <a:spcBef>
                <a:spcPct val="10000"/>
              </a:spcBef>
              <a:spcAft>
                <a:spcPct val="20000"/>
              </a:spcAft>
              <a:buSzPct val="100000"/>
              <a:buFont typeface="Monotype Sorts" pitchFamily="2" charset="2"/>
              <a:buNone/>
              <a:defRPr/>
            </a:pPr>
            <a:r>
              <a:rPr lang="zh-TW" altLang="en-US" sz="6600" b="1" dirty="0">
                <a:solidFill>
                  <a:srgbClr val="000099"/>
                </a:solidFill>
                <a:effectLst>
                  <a:outerShdw blurRad="38100" dist="38100" dir="2700000" algn="tl">
                    <a:srgbClr val="C0C0C0"/>
                  </a:outerShdw>
                </a:effectLst>
                <a:latin typeface="標楷體" pitchFamily="65" charset="-120"/>
                <a:ea typeface="標楷體" pitchFamily="65" charset="-120"/>
              </a:rPr>
              <a:t>伊斯蘭是自古至今的宗教</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457200" y="2438400"/>
            <a:ext cx="8382000" cy="2286000"/>
          </a:xfrm>
        </p:spPr>
        <p:txBody>
          <a:bodyPr/>
          <a:lstStyle/>
          <a:p>
            <a:pPr marL="0" indent="0" defTabSz="914400" eaLnBrk="1" hangingPunct="1">
              <a:lnSpc>
                <a:spcPct val="130000"/>
              </a:lnSpc>
              <a:spcBef>
                <a:spcPct val="25000"/>
              </a:spcBef>
              <a:buFontTx/>
              <a:buNone/>
            </a:pPr>
            <a:r>
              <a:rPr lang="zh-TW" altLang="en-US" sz="3600" b="1" smtClean="0">
                <a:latin typeface="華康中明體" pitchFamily="49" charset="-120"/>
                <a:ea typeface="華康中明體" pitchFamily="49" charset="-120"/>
              </a:rPr>
              <a:t>「在你之前，我所派遣的使者，都奉到我的啟示；除我之外絕無應受崇拜的。所以你們應當崇拜我。」</a:t>
            </a:r>
          </a:p>
        </p:txBody>
      </p:sp>
      <p:sp>
        <p:nvSpPr>
          <p:cNvPr id="441347" name="Text Box 3"/>
          <p:cNvSpPr txBox="1">
            <a:spLocks noChangeArrowheads="1"/>
          </p:cNvSpPr>
          <p:nvPr/>
        </p:nvSpPr>
        <p:spPr bwMode="auto">
          <a:xfrm>
            <a:off x="4932363" y="5300663"/>
            <a:ext cx="3468687" cy="457200"/>
          </a:xfrm>
          <a:prstGeom prst="rect">
            <a:avLst/>
          </a:prstGeom>
          <a:noFill/>
          <a:ln w="12700">
            <a:noFill/>
            <a:miter lim="800000"/>
            <a:headEnd/>
            <a:tailEnd/>
          </a:ln>
          <a:effectLst/>
        </p:spPr>
        <p:txBody>
          <a:bodyPr>
            <a:spAutoFit/>
          </a:bodyPr>
          <a:lstStyle/>
          <a:p>
            <a:pPr algn="ctr" eaLnBrk="0" hangingPunct="0">
              <a:spcBef>
                <a:spcPct val="50000"/>
              </a:spcBef>
              <a:defRPr/>
            </a:pPr>
            <a:r>
              <a:rPr lang="en-US" altLang="zh-TW" b="1">
                <a:effectLst>
                  <a:outerShdw blurRad="38100" dist="38100" dir="2700000" algn="tl">
                    <a:srgbClr val="FFFFFF"/>
                  </a:outerShdw>
                </a:effectLst>
                <a:latin typeface="華康中明體" pitchFamily="49" charset="-120"/>
                <a:ea typeface="華康中明體" pitchFamily="49" charset="-120"/>
              </a:rPr>
              <a:t>(</a:t>
            </a:r>
            <a:r>
              <a:rPr lang="zh-TW" altLang="en-US" b="1">
                <a:effectLst>
                  <a:outerShdw blurRad="38100" dist="38100" dir="2700000" algn="tl">
                    <a:srgbClr val="FFFFFF"/>
                  </a:outerShdw>
                </a:effectLst>
                <a:latin typeface="華康中明體" pitchFamily="49" charset="-120"/>
                <a:ea typeface="華康中明體" pitchFamily="49" charset="-120"/>
              </a:rPr>
              <a:t>古蘭 </a:t>
            </a:r>
            <a:r>
              <a:rPr lang="en-US" altLang="zh-TW" b="1">
                <a:effectLst>
                  <a:outerShdw blurRad="38100" dist="38100" dir="2700000" algn="tl">
                    <a:srgbClr val="FFFFFF"/>
                  </a:outerShdw>
                </a:effectLst>
                <a:latin typeface="華康中明體" pitchFamily="49" charset="-120"/>
                <a:ea typeface="華康中明體" pitchFamily="49" charset="-120"/>
              </a:rPr>
              <a:t>21</a:t>
            </a:r>
            <a:r>
              <a:rPr lang="zh-TW" altLang="en-US" b="1">
                <a:effectLst>
                  <a:outerShdw blurRad="38100" dist="38100" dir="2700000" algn="tl">
                    <a:srgbClr val="FFFFFF"/>
                  </a:outerShdw>
                </a:effectLst>
                <a:latin typeface="華康中明體" pitchFamily="49" charset="-120"/>
                <a:ea typeface="華康中明體" pitchFamily="49" charset="-120"/>
              </a:rPr>
              <a:t>：</a:t>
            </a:r>
            <a:r>
              <a:rPr lang="en-US" altLang="zh-TW" b="1">
                <a:effectLst>
                  <a:outerShdw blurRad="38100" dist="38100" dir="2700000" algn="tl">
                    <a:srgbClr val="FFFFFF"/>
                  </a:outerShdw>
                </a:effectLst>
                <a:latin typeface="華康中明體" pitchFamily="49" charset="-120"/>
                <a:ea typeface="華康中明體" pitchFamily="49" charset="-120"/>
              </a:rPr>
              <a:t>25)</a:t>
            </a:r>
          </a:p>
        </p:txBody>
      </p:sp>
      <p:sp>
        <p:nvSpPr>
          <p:cNvPr id="70660" name="Rectangle 4"/>
          <p:cNvSpPr>
            <a:spLocks noGrp="1" noChangeArrowheads="1"/>
          </p:cNvSpPr>
          <p:nvPr>
            <p:ph type="title"/>
          </p:nvPr>
        </p:nvSpPr>
        <p:spPr>
          <a:xfrm>
            <a:off x="0" y="228600"/>
            <a:ext cx="8915400" cy="1066800"/>
          </a:xfrm>
        </p:spPr>
        <p:txBody>
          <a:bodyPr/>
          <a:lstStyle/>
          <a:p>
            <a:pPr eaLnBrk="1" hangingPunct="1"/>
            <a:r>
              <a:rPr lang="zh-TW" altLang="en-US" sz="6000" i="1" smtClean="0">
                <a:solidFill>
                  <a:srgbClr val="993300"/>
                </a:solidFill>
                <a:latin typeface="和平特圓"/>
                <a:ea typeface="和平特圓"/>
                <a:cs typeface="和平特圓"/>
              </a:rPr>
              <a:t>伊斯蘭是自古就有的宗教</a:t>
            </a:r>
          </a:p>
        </p:txBody>
      </p:sp>
    </p:spTree>
  </p:cSld>
  <p:clrMapOvr>
    <a:masterClrMapping/>
  </p:clrMapOvr>
  <p:transition>
    <p:zoom dir="in"/>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304800" y="2514600"/>
            <a:ext cx="8153400" cy="2570163"/>
          </a:xfrm>
        </p:spPr>
        <p:txBody>
          <a:bodyPr/>
          <a:lstStyle/>
          <a:p>
            <a:pPr eaLnBrk="1" hangingPunct="1">
              <a:lnSpc>
                <a:spcPct val="135000"/>
              </a:lnSpc>
              <a:buFont typeface="華康中明體" pitchFamily="49" charset="-120"/>
              <a:buChar char=" "/>
            </a:pPr>
            <a:r>
              <a:rPr lang="zh-TW" altLang="en-US" sz="3600" b="1" smtClean="0">
                <a:latin typeface="華康中明體" pitchFamily="49" charset="-120"/>
                <a:ea typeface="華康中明體" pitchFamily="49" charset="-120"/>
              </a:rPr>
              <a:t>「我在每個民族中，確已派遣一個使</a:t>
            </a:r>
            <a:r>
              <a:rPr lang="zh-TW" altLang="en-US" sz="3600" b="1" smtClean="0"/>
              <a:t>  </a:t>
            </a:r>
            <a:r>
              <a:rPr lang="zh-TW" altLang="en-US" sz="3600" b="1" smtClean="0">
                <a:latin typeface="華康中明體" pitchFamily="49" charset="-120"/>
                <a:ea typeface="華康中明體" pitchFamily="49" charset="-120"/>
              </a:rPr>
              <a:t>者，說：</a:t>
            </a:r>
            <a:r>
              <a:rPr lang="en-US" altLang="zh-TW" sz="3600" b="1" smtClean="0">
                <a:latin typeface="華康中明體" pitchFamily="49" charset="-120"/>
                <a:ea typeface="華康中明體" pitchFamily="49" charset="-120"/>
              </a:rPr>
              <a:t>『</a:t>
            </a:r>
            <a:r>
              <a:rPr lang="zh-TW" altLang="en-US" sz="3600" b="1" smtClean="0">
                <a:latin typeface="華康中明體" pitchFamily="49" charset="-120"/>
                <a:ea typeface="華康中明體" pitchFamily="49" charset="-120"/>
              </a:rPr>
              <a:t>你們當崇拜真主，當遠離惡魔。</a:t>
            </a:r>
            <a:r>
              <a:rPr lang="en-US" altLang="zh-TW" sz="3600" b="1" smtClean="0">
                <a:latin typeface="華康中明體" pitchFamily="49" charset="-120"/>
                <a:ea typeface="華康中明體" pitchFamily="49" charset="-120"/>
              </a:rPr>
              <a:t>』</a:t>
            </a:r>
            <a:r>
              <a:rPr lang="zh-TW" altLang="en-US" sz="3600" b="1" smtClean="0">
                <a:latin typeface="華康中明體" pitchFamily="49" charset="-120"/>
                <a:ea typeface="華康中明體" pitchFamily="49" charset="-120"/>
              </a:rPr>
              <a:t>」</a:t>
            </a:r>
            <a:endParaRPr lang="zh-TW" altLang="en-US" sz="2400" b="1" smtClean="0">
              <a:latin typeface="細明體" pitchFamily="49" charset="-120"/>
              <a:ea typeface="細明體" pitchFamily="49" charset="-120"/>
            </a:endParaRPr>
          </a:p>
        </p:txBody>
      </p:sp>
      <p:sp>
        <p:nvSpPr>
          <p:cNvPr id="71683" name="Rectangle 3"/>
          <p:cNvSpPr>
            <a:spLocks noGrp="1" noChangeArrowheads="1"/>
          </p:cNvSpPr>
          <p:nvPr>
            <p:ph type="title"/>
          </p:nvPr>
        </p:nvSpPr>
        <p:spPr>
          <a:xfrm>
            <a:off x="0" y="228600"/>
            <a:ext cx="8915400" cy="1066800"/>
          </a:xfrm>
        </p:spPr>
        <p:txBody>
          <a:bodyPr/>
          <a:lstStyle/>
          <a:p>
            <a:pPr eaLnBrk="1" hangingPunct="1"/>
            <a:r>
              <a:rPr lang="zh-TW" altLang="en-US" sz="6000" i="1" smtClean="0">
                <a:solidFill>
                  <a:srgbClr val="993300"/>
                </a:solidFill>
                <a:latin typeface="和平特圓"/>
                <a:ea typeface="和平特圓"/>
                <a:cs typeface="和平特圓"/>
              </a:rPr>
              <a:t>伊斯蘭是自古就有的宗教</a:t>
            </a:r>
          </a:p>
        </p:txBody>
      </p:sp>
      <p:sp>
        <p:nvSpPr>
          <p:cNvPr id="443396" name="Text Box 4"/>
          <p:cNvSpPr txBox="1">
            <a:spLocks noChangeArrowheads="1"/>
          </p:cNvSpPr>
          <p:nvPr/>
        </p:nvSpPr>
        <p:spPr bwMode="auto">
          <a:xfrm>
            <a:off x="4932363" y="5300663"/>
            <a:ext cx="3468687" cy="457200"/>
          </a:xfrm>
          <a:prstGeom prst="rect">
            <a:avLst/>
          </a:prstGeom>
          <a:noFill/>
          <a:ln w="12700">
            <a:noFill/>
            <a:miter lim="800000"/>
            <a:headEnd/>
            <a:tailEnd/>
          </a:ln>
          <a:effectLst/>
        </p:spPr>
        <p:txBody>
          <a:bodyPr>
            <a:spAutoFit/>
          </a:bodyPr>
          <a:lstStyle/>
          <a:p>
            <a:pPr algn="ctr" eaLnBrk="0" hangingPunct="0">
              <a:spcBef>
                <a:spcPct val="50000"/>
              </a:spcBef>
              <a:defRPr/>
            </a:pPr>
            <a:r>
              <a:rPr lang="en-US" altLang="zh-TW" b="1">
                <a:effectLst>
                  <a:outerShdw blurRad="38100" dist="38100" dir="2700000" algn="tl">
                    <a:srgbClr val="FFFFFF"/>
                  </a:outerShdw>
                </a:effectLst>
                <a:latin typeface="華康中明體" pitchFamily="49" charset="-120"/>
                <a:ea typeface="華康中明體" pitchFamily="49" charset="-120"/>
              </a:rPr>
              <a:t>(</a:t>
            </a:r>
            <a:r>
              <a:rPr lang="zh-TW" altLang="en-US" b="1">
                <a:effectLst>
                  <a:outerShdw blurRad="38100" dist="38100" dir="2700000" algn="tl">
                    <a:srgbClr val="FFFFFF"/>
                  </a:outerShdw>
                </a:effectLst>
                <a:latin typeface="華康中明體" pitchFamily="49" charset="-120"/>
                <a:ea typeface="華康中明體" pitchFamily="49" charset="-120"/>
              </a:rPr>
              <a:t>古蘭 </a:t>
            </a:r>
            <a:r>
              <a:rPr lang="en-US" altLang="zh-TW" b="1">
                <a:effectLst>
                  <a:outerShdw blurRad="38100" dist="38100" dir="2700000" algn="tl">
                    <a:srgbClr val="FFFFFF"/>
                  </a:outerShdw>
                </a:effectLst>
                <a:latin typeface="華康中明體" pitchFamily="49" charset="-120"/>
                <a:ea typeface="華康中明體" pitchFamily="49" charset="-120"/>
              </a:rPr>
              <a:t>16</a:t>
            </a:r>
            <a:r>
              <a:rPr lang="zh-TW" altLang="en-US" b="1">
                <a:effectLst>
                  <a:outerShdw blurRad="38100" dist="38100" dir="2700000" algn="tl">
                    <a:srgbClr val="FFFFFF"/>
                  </a:outerShdw>
                </a:effectLst>
                <a:latin typeface="華康中明體" pitchFamily="49" charset="-120"/>
                <a:ea typeface="華康中明體" pitchFamily="49" charset="-120"/>
              </a:rPr>
              <a:t>：</a:t>
            </a:r>
            <a:r>
              <a:rPr lang="en-US" altLang="zh-TW" b="1">
                <a:effectLst>
                  <a:outerShdw blurRad="38100" dist="38100" dir="2700000" algn="tl">
                    <a:srgbClr val="FFFFFF"/>
                  </a:outerShdw>
                </a:effectLst>
                <a:latin typeface="華康中明體" pitchFamily="49" charset="-120"/>
                <a:ea typeface="華康中明體" pitchFamily="49" charset="-120"/>
              </a:rPr>
              <a:t>36)</a:t>
            </a:r>
          </a:p>
        </p:txBody>
      </p:sp>
    </p:spTree>
  </p:cSld>
  <p:clrMapOvr>
    <a:masterClrMapping/>
  </p:clrMapOvr>
  <p:transition>
    <p:zoom dir="in"/>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228600" y="2133600"/>
            <a:ext cx="8686800" cy="3527425"/>
          </a:xfrm>
        </p:spPr>
        <p:txBody>
          <a:bodyPr/>
          <a:lstStyle/>
          <a:p>
            <a:pPr marL="0" indent="0" defTabSz="914400" eaLnBrk="1" hangingPunct="1">
              <a:lnSpc>
                <a:spcPct val="135000"/>
              </a:lnSpc>
              <a:buFontTx/>
              <a:buNone/>
            </a:pPr>
            <a:r>
              <a:rPr lang="zh-TW" altLang="en-US" sz="3600" b="1" smtClean="0">
                <a:latin typeface="華康中明體" pitchFamily="49" charset="-120"/>
                <a:ea typeface="華康中明體" pitchFamily="49" charset="-120"/>
              </a:rPr>
              <a:t>「祂已為你們制定正教</a:t>
            </a:r>
            <a:r>
              <a:rPr lang="en-US" altLang="zh-TW" sz="3600" b="1" smtClean="0">
                <a:latin typeface="華康中明體" pitchFamily="49" charset="-120"/>
                <a:ea typeface="華康中明體" pitchFamily="49" charset="-120"/>
              </a:rPr>
              <a:t>, </a:t>
            </a:r>
            <a:r>
              <a:rPr lang="zh-TW" altLang="en-US" sz="3600" b="1" smtClean="0">
                <a:latin typeface="華康中明體" pitchFamily="49" charset="-120"/>
                <a:ea typeface="華康中明體" pitchFamily="49" charset="-120"/>
              </a:rPr>
              <a:t>就是祂所命令</a:t>
            </a:r>
            <a:r>
              <a:rPr lang="zh-TW" altLang="en-US" sz="3600" b="1" smtClean="0">
                <a:solidFill>
                  <a:srgbClr val="FF3300"/>
                </a:solidFill>
                <a:latin typeface="華康中明體" pitchFamily="49" charset="-120"/>
                <a:ea typeface="華康中明體" pitchFamily="49" charset="-120"/>
              </a:rPr>
              <a:t>努哈</a:t>
            </a:r>
            <a:r>
              <a:rPr lang="zh-TW" altLang="en-US" sz="3600" b="1" smtClean="0">
                <a:latin typeface="華康中明體" pitchFamily="49" charset="-120"/>
                <a:ea typeface="華康中明體" pitchFamily="49" charset="-120"/>
              </a:rPr>
              <a:t>的</a:t>
            </a:r>
            <a:r>
              <a:rPr lang="en-US" altLang="zh-TW" sz="3600" b="1" smtClean="0">
                <a:latin typeface="華康中明體" pitchFamily="49" charset="-120"/>
                <a:ea typeface="華康中明體" pitchFamily="49" charset="-120"/>
              </a:rPr>
              <a:t>, </a:t>
            </a:r>
            <a:r>
              <a:rPr lang="zh-TW" altLang="en-US" sz="3600" b="1" smtClean="0">
                <a:latin typeface="華康中明體" pitchFamily="49" charset="-120"/>
                <a:ea typeface="華康中明體" pitchFamily="49" charset="-120"/>
              </a:rPr>
              <a:t>祂所啟示你的</a:t>
            </a:r>
            <a:r>
              <a:rPr lang="en-US" altLang="zh-TW" sz="3600" b="1" smtClean="0">
                <a:latin typeface="華康中明體" pitchFamily="49" charset="-120"/>
                <a:ea typeface="華康中明體" pitchFamily="49" charset="-120"/>
              </a:rPr>
              <a:t>, </a:t>
            </a:r>
            <a:r>
              <a:rPr lang="zh-TW" altLang="en-US" sz="3600" b="1" smtClean="0">
                <a:latin typeface="華康中明體" pitchFamily="49" charset="-120"/>
                <a:ea typeface="華康中明體" pitchFamily="49" charset="-120"/>
              </a:rPr>
              <a:t>祂命令</a:t>
            </a:r>
            <a:r>
              <a:rPr lang="zh-TW" altLang="en-US" sz="3600" b="1" smtClean="0">
                <a:solidFill>
                  <a:srgbClr val="FF3300"/>
                </a:solidFill>
                <a:latin typeface="華康中明體" pitchFamily="49" charset="-120"/>
                <a:ea typeface="華康中明體" pitchFamily="49" charset="-120"/>
              </a:rPr>
              <a:t>伊布拉謙</a:t>
            </a:r>
            <a:r>
              <a:rPr lang="en-US" altLang="zh-TW" sz="3600" b="1" smtClean="0">
                <a:latin typeface="華康中明體" pitchFamily="49" charset="-120"/>
                <a:ea typeface="華康中明體" pitchFamily="49" charset="-120"/>
              </a:rPr>
              <a:t>, </a:t>
            </a:r>
            <a:r>
              <a:rPr lang="zh-TW" altLang="en-US" sz="3600" b="1" smtClean="0">
                <a:solidFill>
                  <a:srgbClr val="FF3300"/>
                </a:solidFill>
                <a:latin typeface="華康中明體" pitchFamily="49" charset="-120"/>
                <a:ea typeface="華康中明體" pitchFamily="49" charset="-120"/>
              </a:rPr>
              <a:t>穆薩</a:t>
            </a:r>
            <a:r>
              <a:rPr lang="zh-TW" altLang="en-US" sz="3600" b="1" smtClean="0">
                <a:latin typeface="華康中明體" pitchFamily="49" charset="-120"/>
                <a:ea typeface="華康中明體" pitchFamily="49" charset="-120"/>
              </a:rPr>
              <a:t>和</a:t>
            </a:r>
            <a:r>
              <a:rPr lang="zh-TW" altLang="en-US" sz="3600" b="1" smtClean="0">
                <a:solidFill>
                  <a:srgbClr val="FF3300"/>
                </a:solidFill>
                <a:latin typeface="華康中明體" pitchFamily="49" charset="-120"/>
                <a:ea typeface="華康中明體" pitchFamily="49" charset="-120"/>
              </a:rPr>
              <a:t>爾撒</a:t>
            </a:r>
            <a:r>
              <a:rPr lang="zh-TW" altLang="en-US" sz="3600" b="1" smtClean="0">
                <a:latin typeface="華康中明體" pitchFamily="49" charset="-120"/>
                <a:ea typeface="華康中明體" pitchFamily="49" charset="-120"/>
              </a:rPr>
              <a:t>的宗教。你們應當謹守正教</a:t>
            </a:r>
            <a:r>
              <a:rPr lang="en-US" altLang="zh-TW" sz="3600" b="1" smtClean="0">
                <a:latin typeface="華康中明體" pitchFamily="49" charset="-120"/>
                <a:ea typeface="華康中明體" pitchFamily="49" charset="-120"/>
              </a:rPr>
              <a:t>, </a:t>
            </a:r>
            <a:r>
              <a:rPr lang="zh-TW" altLang="en-US" sz="3600" b="1" smtClean="0">
                <a:latin typeface="華康中明體" pitchFamily="49" charset="-120"/>
                <a:ea typeface="華康中明體" pitchFamily="49" charset="-120"/>
              </a:rPr>
              <a:t>不要為正教而分門別戶</a:t>
            </a:r>
            <a:r>
              <a:rPr lang="en-US" altLang="zh-TW" sz="3600" b="1" smtClean="0">
                <a:latin typeface="華康中明體" pitchFamily="49" charset="-120"/>
                <a:ea typeface="華康中明體" pitchFamily="49" charset="-120"/>
              </a:rPr>
              <a:t>......</a:t>
            </a:r>
            <a:r>
              <a:rPr lang="zh-TW" altLang="en-US" sz="3600" b="1" smtClean="0">
                <a:latin typeface="華康中明體" pitchFamily="49" charset="-120"/>
                <a:ea typeface="華康中明體" pitchFamily="49" charset="-120"/>
              </a:rPr>
              <a:t>」</a:t>
            </a:r>
          </a:p>
          <a:p>
            <a:pPr marL="0" indent="0" defTabSz="914400" eaLnBrk="1" hangingPunct="1">
              <a:lnSpc>
                <a:spcPct val="90000"/>
              </a:lnSpc>
              <a:buFontTx/>
              <a:buNone/>
            </a:pPr>
            <a:r>
              <a:rPr lang="zh-TW" altLang="en-US" sz="2800" b="1" smtClean="0">
                <a:latin typeface="華康中明體" pitchFamily="49" charset="-120"/>
                <a:ea typeface="華康中明體" pitchFamily="49" charset="-120"/>
              </a:rPr>
              <a:t>                                   </a:t>
            </a:r>
          </a:p>
        </p:txBody>
      </p:sp>
      <p:sp>
        <p:nvSpPr>
          <p:cNvPr id="72707" name="Rectangle 3"/>
          <p:cNvSpPr>
            <a:spLocks noGrp="1" noChangeArrowheads="1"/>
          </p:cNvSpPr>
          <p:nvPr>
            <p:ph type="title"/>
          </p:nvPr>
        </p:nvSpPr>
        <p:spPr>
          <a:xfrm>
            <a:off x="533400" y="609600"/>
            <a:ext cx="8077200" cy="1143000"/>
          </a:xfrm>
        </p:spPr>
        <p:txBody>
          <a:bodyPr/>
          <a:lstStyle/>
          <a:p>
            <a:pPr eaLnBrk="1" hangingPunct="1"/>
            <a:r>
              <a:rPr lang="zh-TW" altLang="en-US" sz="6000" i="1" smtClean="0">
                <a:solidFill>
                  <a:srgbClr val="993300"/>
                </a:solidFill>
                <a:latin typeface="和平特圓"/>
                <a:ea typeface="和平特圓"/>
                <a:cs typeface="和平特圓"/>
              </a:rPr>
              <a:t>歷代聖人宣傳同一宗教</a:t>
            </a:r>
          </a:p>
        </p:txBody>
      </p:sp>
      <p:sp>
        <p:nvSpPr>
          <p:cNvPr id="72708" name="Text Box 4"/>
          <p:cNvSpPr txBox="1">
            <a:spLocks noChangeArrowheads="1"/>
          </p:cNvSpPr>
          <p:nvPr/>
        </p:nvSpPr>
        <p:spPr bwMode="auto">
          <a:xfrm>
            <a:off x="5867400" y="5516563"/>
            <a:ext cx="244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b="1">
                <a:latin typeface="Arial" pitchFamily="34" charset="0"/>
                <a:ea typeface="新細明體" pitchFamily="18" charset="-120"/>
              </a:rPr>
              <a:t>(</a:t>
            </a:r>
            <a:r>
              <a:rPr lang="zh-TW" altLang="en-US" b="1">
                <a:latin typeface="Arial" pitchFamily="34" charset="0"/>
                <a:ea typeface="新細明體" pitchFamily="18" charset="-120"/>
              </a:rPr>
              <a:t>古蘭 </a:t>
            </a:r>
            <a:r>
              <a:rPr lang="en-US" altLang="zh-TW">
                <a:latin typeface="Arial" pitchFamily="34" charset="0"/>
                <a:ea typeface="新細明體" pitchFamily="18" charset="-120"/>
              </a:rPr>
              <a:t>42</a:t>
            </a:r>
            <a:r>
              <a:rPr lang="zh-TW" altLang="en-US" b="1">
                <a:latin typeface="Arial" pitchFamily="34" charset="0"/>
                <a:ea typeface="新細明體" pitchFamily="18" charset="-120"/>
              </a:rPr>
              <a:t>：</a:t>
            </a:r>
            <a:r>
              <a:rPr lang="en-US" altLang="zh-TW">
                <a:latin typeface="Arial" pitchFamily="34" charset="0"/>
                <a:ea typeface="新細明體" pitchFamily="18" charset="-120"/>
              </a:rPr>
              <a:t>13</a:t>
            </a:r>
            <a:r>
              <a:rPr lang="en-US" altLang="zh-TW" b="1">
                <a:latin typeface="Arial" pitchFamily="34" charset="0"/>
                <a:ea typeface="新細明體" pitchFamily="18" charset="-120"/>
              </a:rPr>
              <a:t>)</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228600" y="2133600"/>
            <a:ext cx="8686800" cy="3527425"/>
          </a:xfrm>
        </p:spPr>
        <p:txBody>
          <a:bodyPr/>
          <a:lstStyle/>
          <a:p>
            <a:pPr marL="0" indent="0" defTabSz="914400" eaLnBrk="1" hangingPunct="1">
              <a:lnSpc>
                <a:spcPct val="135000"/>
              </a:lnSpc>
              <a:buFontTx/>
              <a:buNone/>
            </a:pPr>
            <a:r>
              <a:rPr lang="zh-TW" altLang="en-US" sz="3600" b="1" smtClean="0">
                <a:latin typeface="華康中明體" pitchFamily="49" charset="-120"/>
                <a:ea typeface="華康中明體" pitchFamily="49" charset="-120"/>
              </a:rPr>
              <a:t>「祂已為你們制定正教</a:t>
            </a:r>
            <a:r>
              <a:rPr lang="en-US" altLang="zh-TW" sz="3600" b="1" smtClean="0">
                <a:latin typeface="華康中明體" pitchFamily="49" charset="-120"/>
                <a:ea typeface="華康中明體" pitchFamily="49" charset="-120"/>
              </a:rPr>
              <a:t>, </a:t>
            </a:r>
            <a:r>
              <a:rPr lang="zh-TW" altLang="en-US" sz="3600" b="1" smtClean="0">
                <a:latin typeface="華康中明體" pitchFamily="49" charset="-120"/>
                <a:ea typeface="華康中明體" pitchFamily="49" charset="-120"/>
              </a:rPr>
              <a:t>就是祂所命令</a:t>
            </a:r>
            <a:r>
              <a:rPr lang="zh-TW" altLang="en-US" sz="3600" b="1" smtClean="0">
                <a:solidFill>
                  <a:srgbClr val="FF3300"/>
                </a:solidFill>
                <a:latin typeface="華康中明體" pitchFamily="49" charset="-120"/>
                <a:ea typeface="華康中明體" pitchFamily="49" charset="-120"/>
              </a:rPr>
              <a:t>挪亞</a:t>
            </a:r>
            <a:r>
              <a:rPr lang="zh-TW" altLang="en-US" sz="3600" b="1" smtClean="0">
                <a:latin typeface="華康中明體" pitchFamily="49" charset="-120"/>
                <a:ea typeface="華康中明體" pitchFamily="49" charset="-120"/>
              </a:rPr>
              <a:t>的</a:t>
            </a:r>
            <a:r>
              <a:rPr lang="en-US" altLang="zh-TW" sz="3600" b="1" smtClean="0">
                <a:latin typeface="華康中明體" pitchFamily="49" charset="-120"/>
                <a:ea typeface="華康中明體" pitchFamily="49" charset="-120"/>
              </a:rPr>
              <a:t>, </a:t>
            </a:r>
            <a:r>
              <a:rPr lang="zh-TW" altLang="en-US" sz="3600" b="1" smtClean="0">
                <a:latin typeface="華康中明體" pitchFamily="49" charset="-120"/>
                <a:ea typeface="華康中明體" pitchFamily="49" charset="-120"/>
              </a:rPr>
              <a:t>祂所啟示你的</a:t>
            </a:r>
            <a:r>
              <a:rPr lang="en-US" altLang="zh-TW" sz="3600" b="1" smtClean="0">
                <a:latin typeface="華康中明體" pitchFamily="49" charset="-120"/>
                <a:ea typeface="華康中明體" pitchFamily="49" charset="-120"/>
              </a:rPr>
              <a:t>, </a:t>
            </a:r>
            <a:r>
              <a:rPr lang="zh-TW" altLang="en-US" sz="3600" b="1" smtClean="0">
                <a:latin typeface="華康中明體" pitchFamily="49" charset="-120"/>
                <a:ea typeface="華康中明體" pitchFamily="49" charset="-120"/>
              </a:rPr>
              <a:t>祂命令</a:t>
            </a:r>
            <a:r>
              <a:rPr lang="zh-TW" altLang="en-US" sz="3600" b="1" smtClean="0">
                <a:solidFill>
                  <a:srgbClr val="FF3300"/>
                </a:solidFill>
                <a:latin typeface="華康中明體" pitchFamily="49" charset="-120"/>
                <a:ea typeface="華康中明體" pitchFamily="49" charset="-120"/>
              </a:rPr>
              <a:t>亞伯拉罕</a:t>
            </a:r>
            <a:r>
              <a:rPr lang="en-US" altLang="zh-TW" sz="3600" b="1" smtClean="0">
                <a:latin typeface="華康中明體" pitchFamily="49" charset="-120"/>
                <a:ea typeface="華康中明體" pitchFamily="49" charset="-120"/>
              </a:rPr>
              <a:t>,</a:t>
            </a:r>
            <a:r>
              <a:rPr lang="en-US" altLang="zh-TW" sz="3600" b="1" smtClean="0">
                <a:solidFill>
                  <a:schemeClr val="bg1"/>
                </a:solidFill>
                <a:latin typeface="華康中明體" pitchFamily="49" charset="-120"/>
                <a:ea typeface="華康中明體" pitchFamily="49" charset="-120"/>
              </a:rPr>
              <a:t> </a:t>
            </a:r>
            <a:r>
              <a:rPr lang="zh-TW" altLang="en-US" sz="3600" b="1" smtClean="0">
                <a:solidFill>
                  <a:srgbClr val="FF3300"/>
                </a:solidFill>
                <a:latin typeface="華康中明體" pitchFamily="49" charset="-120"/>
                <a:ea typeface="華康中明體" pitchFamily="49" charset="-120"/>
              </a:rPr>
              <a:t>摩西</a:t>
            </a:r>
            <a:r>
              <a:rPr lang="zh-TW" altLang="en-US" sz="3600" b="1" smtClean="0">
                <a:latin typeface="華康中明體" pitchFamily="49" charset="-120"/>
                <a:ea typeface="華康中明體" pitchFamily="49" charset="-120"/>
              </a:rPr>
              <a:t>和</a:t>
            </a:r>
            <a:r>
              <a:rPr lang="zh-TW" altLang="en-US" sz="3600" b="1" smtClean="0">
                <a:solidFill>
                  <a:srgbClr val="FF3300"/>
                </a:solidFill>
                <a:latin typeface="華康中明體" pitchFamily="49" charset="-120"/>
                <a:ea typeface="華康中明體" pitchFamily="49" charset="-120"/>
              </a:rPr>
              <a:t>耶穌</a:t>
            </a:r>
            <a:r>
              <a:rPr lang="zh-TW" altLang="en-US" sz="3600" b="1" smtClean="0">
                <a:latin typeface="華康中明體" pitchFamily="49" charset="-120"/>
                <a:ea typeface="華康中明體" pitchFamily="49" charset="-120"/>
              </a:rPr>
              <a:t>的宗教。你們應當謹守正教</a:t>
            </a:r>
            <a:r>
              <a:rPr lang="en-US" altLang="zh-TW" sz="3600" b="1" smtClean="0">
                <a:latin typeface="華康中明體" pitchFamily="49" charset="-120"/>
                <a:ea typeface="華康中明體" pitchFamily="49" charset="-120"/>
              </a:rPr>
              <a:t>, </a:t>
            </a:r>
            <a:r>
              <a:rPr lang="zh-TW" altLang="en-US" sz="3600" b="1" smtClean="0">
                <a:latin typeface="華康中明體" pitchFamily="49" charset="-120"/>
                <a:ea typeface="華康中明體" pitchFamily="49" charset="-120"/>
              </a:rPr>
              <a:t>不要為正教而分門別戶</a:t>
            </a:r>
            <a:r>
              <a:rPr lang="en-US" altLang="zh-TW" sz="3600" b="1" smtClean="0">
                <a:latin typeface="華康中明體" pitchFamily="49" charset="-120"/>
                <a:ea typeface="華康中明體" pitchFamily="49" charset="-120"/>
              </a:rPr>
              <a:t>......</a:t>
            </a:r>
            <a:r>
              <a:rPr lang="zh-TW" altLang="en-US" sz="3600" b="1" smtClean="0">
                <a:latin typeface="華康中明體" pitchFamily="49" charset="-120"/>
                <a:ea typeface="華康中明體" pitchFamily="49" charset="-120"/>
              </a:rPr>
              <a:t>」</a:t>
            </a:r>
          </a:p>
          <a:p>
            <a:pPr marL="0" indent="0" defTabSz="914400" eaLnBrk="1" hangingPunct="1">
              <a:lnSpc>
                <a:spcPct val="90000"/>
              </a:lnSpc>
              <a:buFontTx/>
              <a:buNone/>
            </a:pPr>
            <a:r>
              <a:rPr lang="zh-TW" altLang="en-US" sz="2800" b="1" smtClean="0">
                <a:latin typeface="華康中明體" pitchFamily="49" charset="-120"/>
                <a:ea typeface="華康中明體" pitchFamily="49" charset="-120"/>
              </a:rPr>
              <a:t>                                 </a:t>
            </a:r>
          </a:p>
        </p:txBody>
      </p:sp>
      <p:sp>
        <p:nvSpPr>
          <p:cNvPr id="73731" name="Rectangle 3"/>
          <p:cNvSpPr>
            <a:spLocks noGrp="1" noChangeArrowheads="1"/>
          </p:cNvSpPr>
          <p:nvPr>
            <p:ph type="title"/>
          </p:nvPr>
        </p:nvSpPr>
        <p:spPr>
          <a:xfrm>
            <a:off x="533400" y="609600"/>
            <a:ext cx="8077200" cy="1143000"/>
          </a:xfrm>
        </p:spPr>
        <p:txBody>
          <a:bodyPr/>
          <a:lstStyle/>
          <a:p>
            <a:pPr eaLnBrk="1" hangingPunct="1"/>
            <a:r>
              <a:rPr lang="zh-TW" altLang="en-US" sz="6000" i="1" smtClean="0">
                <a:solidFill>
                  <a:srgbClr val="993300"/>
                </a:solidFill>
                <a:latin typeface="和平特圓"/>
                <a:ea typeface="和平特圓"/>
                <a:cs typeface="和平特圓"/>
              </a:rPr>
              <a:t>歷代聖人宣傳同一宗教</a:t>
            </a:r>
          </a:p>
        </p:txBody>
      </p:sp>
      <p:sp>
        <p:nvSpPr>
          <p:cNvPr id="73732" name="Text Box 4"/>
          <p:cNvSpPr txBox="1">
            <a:spLocks noChangeArrowheads="1"/>
          </p:cNvSpPr>
          <p:nvPr/>
        </p:nvSpPr>
        <p:spPr bwMode="auto">
          <a:xfrm>
            <a:off x="5867400" y="5516563"/>
            <a:ext cx="244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b="1">
                <a:latin typeface="Arial" pitchFamily="34" charset="0"/>
                <a:ea typeface="新細明體" pitchFamily="18" charset="-120"/>
              </a:rPr>
              <a:t>(</a:t>
            </a:r>
            <a:r>
              <a:rPr lang="zh-TW" altLang="en-US" b="1">
                <a:latin typeface="Arial" pitchFamily="34" charset="0"/>
                <a:ea typeface="新細明體" pitchFamily="18" charset="-120"/>
              </a:rPr>
              <a:t>古蘭 </a:t>
            </a:r>
            <a:r>
              <a:rPr lang="en-US" altLang="zh-TW">
                <a:latin typeface="Arial" pitchFamily="34" charset="0"/>
                <a:ea typeface="新細明體" pitchFamily="18" charset="-120"/>
              </a:rPr>
              <a:t>42</a:t>
            </a:r>
            <a:r>
              <a:rPr lang="zh-TW" altLang="en-US" b="1">
                <a:latin typeface="Arial" pitchFamily="34" charset="0"/>
                <a:ea typeface="新細明體" pitchFamily="18" charset="-120"/>
              </a:rPr>
              <a:t>：</a:t>
            </a:r>
            <a:r>
              <a:rPr lang="en-US" altLang="zh-TW">
                <a:latin typeface="Arial" pitchFamily="34" charset="0"/>
                <a:ea typeface="新細明體" pitchFamily="18" charset="-120"/>
              </a:rPr>
              <a:t>13</a:t>
            </a:r>
            <a:r>
              <a:rPr lang="en-US" altLang="zh-TW" b="1">
                <a:latin typeface="Arial" pitchFamily="34" charset="0"/>
                <a:ea typeface="新細明體" pitchFamily="18" charset="-120"/>
              </a:rPr>
              <a:t>)</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4" name="Picture 2" descr="圖片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9779" name="Text Box 3"/>
          <p:cNvSpPr txBox="1">
            <a:spLocks noChangeArrowheads="1"/>
          </p:cNvSpPr>
          <p:nvPr/>
        </p:nvSpPr>
        <p:spPr bwMode="auto">
          <a:xfrm>
            <a:off x="2647950" y="1928813"/>
            <a:ext cx="4011613" cy="3111500"/>
          </a:xfrm>
          <a:prstGeom prst="rect">
            <a:avLst/>
          </a:prstGeom>
          <a:noFill/>
          <a:ln w="12700">
            <a:noFill/>
            <a:miter lim="800000"/>
            <a:headEnd/>
            <a:tailEnd/>
          </a:ln>
          <a:effectLst/>
        </p:spPr>
        <p:txBody>
          <a:bodyPr>
            <a:spAutoFit/>
          </a:bodyPr>
          <a:lstStyle/>
          <a:p>
            <a:pPr algn="ctr" defTabSz="762000" eaLnBrk="0" hangingPunct="0">
              <a:lnSpc>
                <a:spcPct val="80000"/>
              </a:lnSpc>
              <a:spcBef>
                <a:spcPct val="10000"/>
              </a:spcBef>
              <a:spcAft>
                <a:spcPct val="20000"/>
              </a:spcAft>
              <a:buSzPct val="100000"/>
              <a:buFont typeface="Monotype Sorts" pitchFamily="2" charset="2"/>
              <a:buNone/>
              <a:defRPr/>
            </a:pPr>
            <a:r>
              <a:rPr lang="zh-TW" altLang="en-US" sz="7200" b="1" dirty="0">
                <a:solidFill>
                  <a:srgbClr val="000099"/>
                </a:solidFill>
                <a:effectLst>
                  <a:outerShdw blurRad="38100" dist="38100" dir="2700000" algn="tl">
                    <a:srgbClr val="C0C0C0"/>
                  </a:outerShdw>
                </a:effectLst>
                <a:latin typeface="標楷體" pitchFamily="65" charset="-120"/>
                <a:ea typeface="標楷體" pitchFamily="65" charset="-120"/>
              </a:rPr>
              <a:t>伊斯蘭</a:t>
            </a:r>
          </a:p>
          <a:p>
            <a:pPr algn="ctr" defTabSz="762000" eaLnBrk="0" hangingPunct="0">
              <a:lnSpc>
                <a:spcPct val="80000"/>
              </a:lnSpc>
              <a:spcBef>
                <a:spcPct val="10000"/>
              </a:spcBef>
              <a:spcAft>
                <a:spcPct val="20000"/>
              </a:spcAft>
              <a:buSzPct val="100000"/>
              <a:buFont typeface="Monotype Sorts" pitchFamily="2" charset="2"/>
              <a:buNone/>
              <a:defRPr/>
            </a:pPr>
            <a:r>
              <a:rPr lang="zh-TW" altLang="en-US" sz="5400" b="1" dirty="0">
                <a:solidFill>
                  <a:schemeClr val="hlink"/>
                </a:solidFill>
                <a:effectLst>
                  <a:outerShdw blurRad="38100" dist="38100" dir="2700000" algn="tl">
                    <a:srgbClr val="C0C0C0"/>
                  </a:outerShdw>
                </a:effectLst>
                <a:latin typeface="標楷體" pitchFamily="65" charset="-120"/>
                <a:ea typeface="標楷體" pitchFamily="65" charset="-120"/>
              </a:rPr>
              <a:t>與</a:t>
            </a:r>
          </a:p>
          <a:p>
            <a:pPr algn="ctr" defTabSz="762000" eaLnBrk="0" hangingPunct="0">
              <a:lnSpc>
                <a:spcPct val="80000"/>
              </a:lnSpc>
              <a:spcBef>
                <a:spcPct val="10000"/>
              </a:spcBef>
              <a:spcAft>
                <a:spcPct val="20000"/>
              </a:spcAft>
              <a:buSzPct val="100000"/>
              <a:buFont typeface="Monotype Sorts" pitchFamily="2" charset="2"/>
              <a:buNone/>
              <a:defRPr/>
            </a:pPr>
            <a:r>
              <a:rPr lang="zh-TW" altLang="en-US" sz="7200" b="1" dirty="0">
                <a:solidFill>
                  <a:srgbClr val="000099"/>
                </a:solidFill>
                <a:effectLst>
                  <a:outerShdw blurRad="38100" dist="38100" dir="2700000" algn="tl">
                    <a:srgbClr val="C0C0C0"/>
                  </a:outerShdw>
                </a:effectLst>
                <a:latin typeface="標楷體" pitchFamily="65" charset="-120"/>
                <a:ea typeface="標楷體" pitchFamily="65" charset="-120"/>
              </a:rPr>
              <a:t>其他宗教</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zh-TW" smtClean="0"/>
              <a:t> </a:t>
            </a:r>
          </a:p>
        </p:txBody>
      </p:sp>
      <p:sp>
        <p:nvSpPr>
          <p:cNvPr id="461827" name="Rectangle 3"/>
          <p:cNvSpPr>
            <a:spLocks noGrp="1" noChangeArrowheads="1"/>
          </p:cNvSpPr>
          <p:nvPr>
            <p:ph type="body" idx="1"/>
          </p:nvPr>
        </p:nvSpPr>
        <p:spPr>
          <a:xfrm>
            <a:off x="381000" y="457200"/>
            <a:ext cx="8534400" cy="5638800"/>
          </a:xfrm>
        </p:spPr>
        <p:txBody>
          <a:bodyPr/>
          <a:lstStyle/>
          <a:p>
            <a:pPr algn="ctr" eaLnBrk="1" hangingPunct="1">
              <a:lnSpc>
                <a:spcPct val="90000"/>
              </a:lnSpc>
              <a:buFont typeface="Monotype Sorts"/>
              <a:buChar char=" "/>
            </a:pPr>
            <a:r>
              <a:rPr lang="zh-TW" altLang="en-US" sz="5400" smtClean="0">
                <a:solidFill>
                  <a:schemeClr val="tx2"/>
                </a:solidFill>
                <a:latin typeface="和平特圓"/>
                <a:ea typeface="和平特圓"/>
                <a:cs typeface="和平特圓"/>
              </a:rPr>
              <a:t>世界宗教的名稱</a:t>
            </a:r>
            <a:endParaRPr lang="zh-TW" altLang="en-US" sz="5400" smtClean="0">
              <a:latin typeface="和平特圓"/>
              <a:ea typeface="和平特圓"/>
              <a:cs typeface="和平特圓"/>
            </a:endParaRPr>
          </a:p>
          <a:p>
            <a:pPr eaLnBrk="1" hangingPunct="1">
              <a:lnSpc>
                <a:spcPct val="130000"/>
              </a:lnSpc>
              <a:spcBef>
                <a:spcPct val="40000"/>
              </a:spcBef>
              <a:buFont typeface="Monotype Sorts"/>
              <a:buChar char=" "/>
            </a:pPr>
            <a:r>
              <a:rPr lang="en-US" altLang="zh-TW" sz="3600" b="1" i="1" smtClean="0">
                <a:latin typeface="華康中明體" pitchFamily="49" charset="-120"/>
                <a:ea typeface="華康中明體" pitchFamily="49" charset="-120"/>
              </a:rPr>
              <a:t>Buddhism   --&gt;  Gautama Buddha    </a:t>
            </a:r>
          </a:p>
          <a:p>
            <a:pPr eaLnBrk="1" hangingPunct="1">
              <a:lnSpc>
                <a:spcPct val="90000"/>
              </a:lnSpc>
              <a:buFont typeface="Monotype Sorts"/>
              <a:buChar char=" "/>
            </a:pPr>
            <a:r>
              <a:rPr lang="zh-TW" altLang="en-US" sz="4000" b="1" i="1" smtClean="0">
                <a:latin typeface="標楷體" pitchFamily="65" charset="-120"/>
                <a:ea typeface="標楷體" pitchFamily="65" charset="-120"/>
              </a:rPr>
              <a:t>佛教  </a:t>
            </a:r>
            <a:r>
              <a:rPr lang="zh-TW" altLang="en-US" sz="3600" b="1" i="1" smtClean="0">
                <a:latin typeface="華康中明體" pitchFamily="49" charset="-120"/>
                <a:ea typeface="華康中明體" pitchFamily="49" charset="-120"/>
              </a:rPr>
              <a:t>     </a:t>
            </a:r>
            <a:r>
              <a:rPr lang="en-US" altLang="zh-TW" sz="3600" b="1" i="1" smtClean="0">
                <a:latin typeface="華康中明體" pitchFamily="49" charset="-120"/>
                <a:ea typeface="華康中明體" pitchFamily="49" charset="-120"/>
              </a:rPr>
              <a:t>--&gt;  </a:t>
            </a:r>
            <a:r>
              <a:rPr lang="zh-TW" altLang="en-US" sz="4000" b="1" i="1" smtClean="0">
                <a:latin typeface="標楷體" pitchFamily="65" charset="-120"/>
                <a:ea typeface="標楷體" pitchFamily="65" charset="-120"/>
              </a:rPr>
              <a:t>釋迦牟尼 </a:t>
            </a:r>
          </a:p>
          <a:p>
            <a:pPr eaLnBrk="1" hangingPunct="1">
              <a:lnSpc>
                <a:spcPct val="30000"/>
              </a:lnSpc>
              <a:buFont typeface="Monotype Sorts"/>
              <a:buChar char=" "/>
            </a:pPr>
            <a:endParaRPr lang="zh-TW" altLang="en-US" sz="3600" b="1" i="1" smtClean="0">
              <a:latin typeface="華康中明體" pitchFamily="49" charset="-120"/>
              <a:ea typeface="華康中明體" pitchFamily="49" charset="-120"/>
            </a:endParaRPr>
          </a:p>
          <a:p>
            <a:pPr eaLnBrk="1" hangingPunct="1">
              <a:lnSpc>
                <a:spcPct val="90000"/>
              </a:lnSpc>
              <a:buFont typeface="Monotype Sorts"/>
              <a:buChar char=" "/>
            </a:pPr>
            <a:r>
              <a:rPr lang="en-US" altLang="zh-TW" sz="3600" b="1" i="1" smtClean="0">
                <a:latin typeface="華康中明體" pitchFamily="49" charset="-120"/>
                <a:ea typeface="華康中明體" pitchFamily="49" charset="-120"/>
              </a:rPr>
              <a:t>Zoroastrianism  --&gt;  Zoroaster</a:t>
            </a:r>
          </a:p>
          <a:p>
            <a:pPr eaLnBrk="1" hangingPunct="1">
              <a:lnSpc>
                <a:spcPct val="90000"/>
              </a:lnSpc>
              <a:buFont typeface="Monotype Sorts"/>
              <a:buChar char=" "/>
            </a:pPr>
            <a:r>
              <a:rPr lang="zh-TW" altLang="en-US" sz="4000" b="1" i="1" smtClean="0">
                <a:latin typeface="標楷體" pitchFamily="65" charset="-120"/>
                <a:ea typeface="標楷體" pitchFamily="65" charset="-120"/>
              </a:rPr>
              <a:t>鎖羅亞斯德教</a:t>
            </a:r>
            <a:r>
              <a:rPr lang="zh-TW" altLang="en-US" sz="3600" b="1" i="1" smtClean="0">
                <a:latin typeface="華康中明體" pitchFamily="49" charset="-120"/>
                <a:ea typeface="華康中明體" pitchFamily="49" charset="-120"/>
              </a:rPr>
              <a:t>  </a:t>
            </a:r>
            <a:r>
              <a:rPr lang="en-US" altLang="zh-TW" sz="3600" b="1" i="1" smtClean="0">
                <a:latin typeface="華康中明體" pitchFamily="49" charset="-120"/>
                <a:ea typeface="華康中明體" pitchFamily="49" charset="-120"/>
              </a:rPr>
              <a:t>--&gt;  </a:t>
            </a:r>
            <a:r>
              <a:rPr lang="zh-TW" altLang="en-US" sz="4000" b="1" i="1" smtClean="0">
                <a:latin typeface="標楷體" pitchFamily="65" charset="-120"/>
                <a:ea typeface="標楷體" pitchFamily="65" charset="-120"/>
              </a:rPr>
              <a:t>鎖羅亞斯德</a:t>
            </a:r>
          </a:p>
          <a:p>
            <a:pPr eaLnBrk="1" hangingPunct="1">
              <a:lnSpc>
                <a:spcPct val="30000"/>
              </a:lnSpc>
              <a:buFont typeface="Monotype Sorts"/>
              <a:buChar char=" "/>
            </a:pPr>
            <a:endParaRPr lang="zh-TW" altLang="en-US" sz="4000" b="1" i="1" smtClean="0">
              <a:latin typeface="標楷體" pitchFamily="65" charset="-120"/>
              <a:ea typeface="標楷體" pitchFamily="65" charset="-120"/>
            </a:endParaRPr>
          </a:p>
          <a:p>
            <a:pPr eaLnBrk="1" hangingPunct="1">
              <a:lnSpc>
                <a:spcPct val="90000"/>
              </a:lnSpc>
              <a:buFont typeface="Monotype Sorts"/>
              <a:buChar char=" "/>
            </a:pPr>
            <a:r>
              <a:rPr lang="en-US" altLang="zh-TW" sz="3600" b="1" i="1" smtClean="0">
                <a:latin typeface="華康中明體" pitchFamily="49" charset="-120"/>
                <a:ea typeface="華康中明體" pitchFamily="49" charset="-120"/>
              </a:rPr>
              <a:t>Judaism   --&gt;  Judah of Judea</a:t>
            </a:r>
          </a:p>
          <a:p>
            <a:pPr eaLnBrk="1" hangingPunct="1">
              <a:lnSpc>
                <a:spcPct val="90000"/>
              </a:lnSpc>
              <a:buFont typeface="Monotype Sorts"/>
              <a:buChar char=" "/>
            </a:pPr>
            <a:r>
              <a:rPr lang="zh-TW" altLang="en-US" sz="4000" b="1" i="1" smtClean="0">
                <a:latin typeface="標楷體" pitchFamily="65" charset="-120"/>
                <a:ea typeface="標楷體" pitchFamily="65" charset="-120"/>
              </a:rPr>
              <a:t>猶太教 </a:t>
            </a:r>
            <a:r>
              <a:rPr lang="zh-TW" altLang="en-US" sz="3600" b="1" i="1" smtClean="0">
                <a:latin typeface="華康中明體" pitchFamily="49" charset="-120"/>
                <a:ea typeface="華康中明體" pitchFamily="49" charset="-120"/>
              </a:rPr>
              <a:t>  </a:t>
            </a:r>
            <a:r>
              <a:rPr lang="en-US" altLang="zh-TW" sz="3600" b="1" i="1" smtClean="0">
                <a:latin typeface="華康中明體" pitchFamily="49" charset="-120"/>
                <a:ea typeface="華康中明體" pitchFamily="49" charset="-120"/>
              </a:rPr>
              <a:t>--&gt;  </a:t>
            </a:r>
            <a:r>
              <a:rPr lang="zh-TW" altLang="en-US" sz="4000" b="1" i="1" smtClean="0">
                <a:latin typeface="標楷體" pitchFamily="65" charset="-120"/>
                <a:ea typeface="標楷體" pitchFamily="65" charset="-120"/>
              </a:rPr>
              <a:t>朱迪亞的猶太族</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1827">
                                            <p:txEl>
                                              <p:pRg st="1" end="1"/>
                                            </p:txEl>
                                          </p:spTgt>
                                        </p:tgtEl>
                                        <p:attrNameLst>
                                          <p:attrName>style.visibility</p:attrName>
                                        </p:attrNameLst>
                                      </p:cBhvr>
                                      <p:to>
                                        <p:strVal val="visible"/>
                                      </p:to>
                                    </p:set>
                                    <p:animEffect transition="in" filter="wipe(left)">
                                      <p:cBhvr>
                                        <p:cTn id="7" dur="500"/>
                                        <p:tgtEl>
                                          <p:spTgt spid="461827">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61827">
                                            <p:txEl>
                                              <p:pRg st="2" end="2"/>
                                            </p:txEl>
                                          </p:spTgt>
                                        </p:tgtEl>
                                        <p:attrNameLst>
                                          <p:attrName>style.visibility</p:attrName>
                                        </p:attrNameLst>
                                      </p:cBhvr>
                                      <p:to>
                                        <p:strVal val="visible"/>
                                      </p:to>
                                    </p:set>
                                    <p:animEffect transition="in" filter="wipe(left)">
                                      <p:cBhvr>
                                        <p:cTn id="10" dur="500"/>
                                        <p:tgtEl>
                                          <p:spTgt spid="46182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61827">
                                            <p:txEl>
                                              <p:pRg st="4" end="4"/>
                                            </p:txEl>
                                          </p:spTgt>
                                        </p:tgtEl>
                                        <p:attrNameLst>
                                          <p:attrName>style.visibility</p:attrName>
                                        </p:attrNameLst>
                                      </p:cBhvr>
                                      <p:to>
                                        <p:strVal val="visible"/>
                                      </p:to>
                                    </p:set>
                                    <p:animEffect transition="in" filter="wipe(left)">
                                      <p:cBhvr>
                                        <p:cTn id="15" dur="500"/>
                                        <p:tgtEl>
                                          <p:spTgt spid="461827">
                                            <p:txEl>
                                              <p:pRg st="4" end="4"/>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61827">
                                            <p:txEl>
                                              <p:pRg st="5" end="5"/>
                                            </p:txEl>
                                          </p:spTgt>
                                        </p:tgtEl>
                                        <p:attrNameLst>
                                          <p:attrName>style.visibility</p:attrName>
                                        </p:attrNameLst>
                                      </p:cBhvr>
                                      <p:to>
                                        <p:strVal val="visible"/>
                                      </p:to>
                                    </p:set>
                                    <p:animEffect transition="in" filter="wipe(left)">
                                      <p:cBhvr>
                                        <p:cTn id="18" dur="500"/>
                                        <p:tgtEl>
                                          <p:spTgt spid="461827">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1827">
                                            <p:txEl>
                                              <p:pRg st="7" end="7"/>
                                            </p:txEl>
                                          </p:spTgt>
                                        </p:tgtEl>
                                        <p:attrNameLst>
                                          <p:attrName>style.visibility</p:attrName>
                                        </p:attrNameLst>
                                      </p:cBhvr>
                                      <p:to>
                                        <p:strVal val="visible"/>
                                      </p:to>
                                    </p:set>
                                    <p:animEffect transition="in" filter="wipe(left)">
                                      <p:cBhvr>
                                        <p:cTn id="23" dur="500"/>
                                        <p:tgtEl>
                                          <p:spTgt spid="461827">
                                            <p:txEl>
                                              <p:pRg st="7" end="7"/>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61827">
                                            <p:txEl>
                                              <p:pRg st="8" end="8"/>
                                            </p:txEl>
                                          </p:spTgt>
                                        </p:tgtEl>
                                        <p:attrNameLst>
                                          <p:attrName>style.visibility</p:attrName>
                                        </p:attrNameLst>
                                      </p:cBhvr>
                                      <p:to>
                                        <p:strVal val="visible"/>
                                      </p:to>
                                    </p:set>
                                    <p:animEffect transition="in" filter="wipe(left)">
                                      <p:cBhvr>
                                        <p:cTn id="26" dur="500"/>
                                        <p:tgtEl>
                                          <p:spTgt spid="4618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zh-TW" smtClean="0"/>
              <a:t> </a:t>
            </a:r>
          </a:p>
        </p:txBody>
      </p:sp>
      <p:sp>
        <p:nvSpPr>
          <p:cNvPr id="463875" name="Rectangle 3"/>
          <p:cNvSpPr>
            <a:spLocks noGrp="1" noChangeArrowheads="1"/>
          </p:cNvSpPr>
          <p:nvPr>
            <p:ph type="body" idx="1"/>
          </p:nvPr>
        </p:nvSpPr>
        <p:spPr>
          <a:xfrm>
            <a:off x="495300" y="457200"/>
            <a:ext cx="8153400" cy="5943600"/>
          </a:xfrm>
        </p:spPr>
        <p:txBody>
          <a:bodyPr/>
          <a:lstStyle/>
          <a:p>
            <a:pPr eaLnBrk="1" hangingPunct="1">
              <a:lnSpc>
                <a:spcPct val="60000"/>
              </a:lnSpc>
              <a:buFont typeface="Monotype Sorts"/>
              <a:buChar char=" "/>
            </a:pPr>
            <a:endParaRPr lang="en-US" altLang="zh-TW" sz="3600" b="1" i="1" smtClean="0">
              <a:solidFill>
                <a:schemeClr val="tx2"/>
              </a:solidFill>
              <a:latin typeface="華康中明體" pitchFamily="49" charset="-120"/>
              <a:ea typeface="華康中明體" pitchFamily="49" charset="-120"/>
            </a:endParaRPr>
          </a:p>
          <a:p>
            <a:pPr eaLnBrk="1" hangingPunct="1">
              <a:lnSpc>
                <a:spcPct val="60000"/>
              </a:lnSpc>
              <a:buFont typeface="Monotype Sorts"/>
              <a:buChar char=" "/>
            </a:pPr>
            <a:r>
              <a:rPr lang="en-US" altLang="zh-TW" sz="3600" b="1" i="1" smtClean="0">
                <a:solidFill>
                  <a:schemeClr val="tx2"/>
                </a:solidFill>
                <a:latin typeface="華康中明體" pitchFamily="49" charset="-120"/>
                <a:ea typeface="華康中明體" pitchFamily="49" charset="-120"/>
              </a:rPr>
              <a:t>Christianity  --&gt;  Jesus Christ</a:t>
            </a:r>
          </a:p>
          <a:p>
            <a:pPr eaLnBrk="1" hangingPunct="1">
              <a:lnSpc>
                <a:spcPct val="60000"/>
              </a:lnSpc>
              <a:buFont typeface="Monotype Sorts"/>
              <a:buChar char=" "/>
            </a:pPr>
            <a:r>
              <a:rPr lang="zh-TW" altLang="en-US" sz="4000" b="1" i="1" smtClean="0">
                <a:solidFill>
                  <a:schemeClr val="tx2"/>
                </a:solidFill>
                <a:latin typeface="標楷體" pitchFamily="65" charset="-120"/>
                <a:ea typeface="標楷體" pitchFamily="65" charset="-120"/>
              </a:rPr>
              <a:t>耶穌教</a:t>
            </a:r>
            <a:r>
              <a:rPr lang="zh-TW" altLang="en-US" sz="3600" b="1" i="1" smtClean="0">
                <a:solidFill>
                  <a:schemeClr val="tx2"/>
                </a:solidFill>
                <a:latin typeface="華康中明體" pitchFamily="49" charset="-120"/>
                <a:ea typeface="華康中明體" pitchFamily="49" charset="-120"/>
              </a:rPr>
              <a:t>       </a:t>
            </a:r>
            <a:r>
              <a:rPr lang="en-US" altLang="zh-TW" sz="3600" b="1" i="1" smtClean="0">
                <a:solidFill>
                  <a:schemeClr val="tx2"/>
                </a:solidFill>
                <a:latin typeface="華康中明體" pitchFamily="49" charset="-120"/>
                <a:ea typeface="華康中明體" pitchFamily="49" charset="-120"/>
              </a:rPr>
              <a:t>--&gt;  </a:t>
            </a:r>
            <a:r>
              <a:rPr lang="zh-TW" altLang="en-US" sz="4000" b="1" i="1" smtClean="0">
                <a:solidFill>
                  <a:schemeClr val="tx2"/>
                </a:solidFill>
                <a:latin typeface="標楷體" pitchFamily="65" charset="-120"/>
                <a:ea typeface="標楷體" pitchFamily="65" charset="-120"/>
              </a:rPr>
              <a:t>耶穌基督</a:t>
            </a:r>
          </a:p>
          <a:p>
            <a:pPr eaLnBrk="1" hangingPunct="1">
              <a:lnSpc>
                <a:spcPct val="60000"/>
              </a:lnSpc>
              <a:buFont typeface="Monotype Sorts"/>
              <a:buChar char=" "/>
            </a:pPr>
            <a:endParaRPr lang="zh-TW" altLang="en-US" sz="3600" b="1" i="1" smtClean="0">
              <a:latin typeface="華康中明體" pitchFamily="49" charset="-120"/>
              <a:ea typeface="華康中明體" pitchFamily="49" charset="-120"/>
            </a:endParaRPr>
          </a:p>
          <a:p>
            <a:pPr eaLnBrk="1" hangingPunct="1">
              <a:lnSpc>
                <a:spcPct val="60000"/>
              </a:lnSpc>
              <a:buFont typeface="Monotype Sorts"/>
              <a:buChar char=" "/>
            </a:pPr>
            <a:r>
              <a:rPr lang="zh-TW" altLang="en-US" sz="3600" b="1" i="1" smtClean="0">
                <a:latin typeface="華康中明體" pitchFamily="49" charset="-120"/>
                <a:ea typeface="華康中明體" pitchFamily="49" charset="-120"/>
              </a:rPr>
              <a:t>          </a:t>
            </a:r>
            <a:r>
              <a:rPr lang="en-US" altLang="zh-TW" sz="3600" b="1" i="1" smtClean="0">
                <a:latin typeface="華康中明體" pitchFamily="49" charset="-120"/>
                <a:ea typeface="華康中明體" pitchFamily="49" charset="-120"/>
              </a:rPr>
              <a:t>Roman Catholic</a:t>
            </a:r>
          </a:p>
          <a:p>
            <a:pPr eaLnBrk="1" hangingPunct="1">
              <a:lnSpc>
                <a:spcPct val="60000"/>
              </a:lnSpc>
              <a:buFont typeface="Monotype Sorts"/>
              <a:buChar char=" "/>
            </a:pPr>
            <a:r>
              <a:rPr lang="en-US" altLang="zh-TW" sz="3600" b="1" i="1" smtClean="0">
                <a:latin typeface="華康中明體" pitchFamily="49" charset="-120"/>
                <a:ea typeface="華康中明體" pitchFamily="49" charset="-120"/>
              </a:rPr>
              <a:t>              </a:t>
            </a:r>
            <a:r>
              <a:rPr lang="zh-TW" altLang="en-US" sz="4000" b="1" i="1" smtClean="0">
                <a:latin typeface="標楷體" pitchFamily="65" charset="-120"/>
                <a:ea typeface="標楷體" pitchFamily="65" charset="-120"/>
              </a:rPr>
              <a:t>天主教</a:t>
            </a:r>
          </a:p>
          <a:p>
            <a:pPr eaLnBrk="1" hangingPunct="1">
              <a:lnSpc>
                <a:spcPct val="60000"/>
              </a:lnSpc>
              <a:buFont typeface="Monotype Sorts"/>
              <a:buChar char=" "/>
            </a:pPr>
            <a:endParaRPr lang="zh-TW" altLang="en-US" sz="4000" b="1" i="1" smtClean="0">
              <a:latin typeface="標楷體" pitchFamily="65" charset="-120"/>
              <a:ea typeface="標楷體" pitchFamily="65" charset="-120"/>
            </a:endParaRPr>
          </a:p>
          <a:p>
            <a:pPr eaLnBrk="1" hangingPunct="1">
              <a:lnSpc>
                <a:spcPct val="60000"/>
              </a:lnSpc>
              <a:buFont typeface="Monotype Sorts"/>
              <a:buChar char=" "/>
            </a:pPr>
            <a:r>
              <a:rPr lang="zh-TW" altLang="en-US" sz="3600" b="1" i="1" smtClean="0">
                <a:latin typeface="華康中明體" pitchFamily="49" charset="-120"/>
                <a:ea typeface="華康中明體" pitchFamily="49" charset="-120"/>
              </a:rPr>
              <a:t>            </a:t>
            </a:r>
            <a:r>
              <a:rPr lang="en-US" altLang="zh-TW" sz="3600" b="1" i="1" smtClean="0">
                <a:latin typeface="華康中明體" pitchFamily="49" charset="-120"/>
                <a:ea typeface="華康中明體" pitchFamily="49" charset="-120"/>
              </a:rPr>
              <a:t>Protestant</a:t>
            </a:r>
          </a:p>
          <a:p>
            <a:pPr eaLnBrk="1" hangingPunct="1">
              <a:lnSpc>
                <a:spcPct val="60000"/>
              </a:lnSpc>
              <a:buFont typeface="Monotype Sorts"/>
              <a:buChar char=" "/>
            </a:pPr>
            <a:r>
              <a:rPr lang="en-US" altLang="zh-TW" sz="3600" b="1" i="1" smtClean="0">
                <a:latin typeface="華康中明體" pitchFamily="49" charset="-120"/>
                <a:ea typeface="華康中明體" pitchFamily="49" charset="-120"/>
              </a:rPr>
              <a:t>              </a:t>
            </a:r>
            <a:r>
              <a:rPr lang="zh-TW" altLang="en-US" sz="4000" b="1" i="1" smtClean="0">
                <a:latin typeface="標楷體" pitchFamily="65" charset="-120"/>
                <a:ea typeface="標楷體" pitchFamily="65" charset="-120"/>
              </a:rPr>
              <a:t>基督教</a:t>
            </a:r>
          </a:p>
          <a:p>
            <a:pPr eaLnBrk="1" hangingPunct="1">
              <a:lnSpc>
                <a:spcPct val="60000"/>
              </a:lnSpc>
              <a:buFont typeface="Monotype Sorts"/>
              <a:buChar char=" "/>
            </a:pPr>
            <a:endParaRPr lang="zh-TW" altLang="en-US" sz="4000" b="1" i="1" smtClean="0">
              <a:latin typeface="標楷體" pitchFamily="65" charset="-120"/>
              <a:ea typeface="標楷體" pitchFamily="65" charset="-120"/>
            </a:endParaRPr>
          </a:p>
          <a:p>
            <a:pPr eaLnBrk="1" hangingPunct="1">
              <a:lnSpc>
                <a:spcPct val="60000"/>
              </a:lnSpc>
              <a:buFont typeface="Monotype Sorts"/>
              <a:buChar char=" "/>
            </a:pPr>
            <a:r>
              <a:rPr lang="zh-TW" altLang="en-US" sz="3600" b="1" i="1" smtClean="0">
                <a:latin typeface="華康中明體" pitchFamily="49" charset="-120"/>
                <a:ea typeface="華康中明體" pitchFamily="49" charset="-120"/>
              </a:rPr>
              <a:t>          </a:t>
            </a:r>
            <a:r>
              <a:rPr lang="en-US" altLang="zh-TW" sz="3600" b="1" i="1" smtClean="0">
                <a:latin typeface="華康中明體" pitchFamily="49" charset="-120"/>
                <a:ea typeface="華康中明體" pitchFamily="49" charset="-120"/>
              </a:rPr>
              <a:t>Eastern Orthodox</a:t>
            </a:r>
          </a:p>
          <a:p>
            <a:pPr eaLnBrk="1" hangingPunct="1">
              <a:lnSpc>
                <a:spcPct val="60000"/>
              </a:lnSpc>
              <a:buFont typeface="Monotype Sorts"/>
              <a:buChar char=" "/>
            </a:pPr>
            <a:r>
              <a:rPr lang="en-US" altLang="zh-TW" sz="3600" b="1" i="1" smtClean="0">
                <a:latin typeface="華康中明體" pitchFamily="49" charset="-120"/>
                <a:ea typeface="華康中明體" pitchFamily="49" charset="-120"/>
              </a:rPr>
              <a:t>              </a:t>
            </a:r>
            <a:r>
              <a:rPr lang="zh-TW" altLang="en-US" sz="4000" b="1" i="1" smtClean="0">
                <a:latin typeface="標楷體" pitchFamily="65" charset="-120"/>
                <a:ea typeface="標楷體" pitchFamily="65" charset="-120"/>
              </a:rPr>
              <a:t>東正教</a:t>
            </a:r>
            <a:r>
              <a:rPr lang="zh-TW" altLang="en-US" sz="3600" b="1" i="1" smtClean="0">
                <a:latin typeface="華康中明體" pitchFamily="49" charset="-120"/>
                <a:ea typeface="華康中明體" pitchFamily="49" charset="-120"/>
              </a:rPr>
              <a:t> </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3875">
                                            <p:txEl>
                                              <p:pRg st="1" end="1"/>
                                            </p:txEl>
                                          </p:spTgt>
                                        </p:tgtEl>
                                        <p:attrNameLst>
                                          <p:attrName>style.visibility</p:attrName>
                                        </p:attrNameLst>
                                      </p:cBhvr>
                                      <p:to>
                                        <p:strVal val="visible"/>
                                      </p:to>
                                    </p:set>
                                    <p:animEffect transition="in" filter="wipe(left)">
                                      <p:cBhvr>
                                        <p:cTn id="7" dur="500"/>
                                        <p:tgtEl>
                                          <p:spTgt spid="463875">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63875">
                                            <p:txEl>
                                              <p:pRg st="2" end="2"/>
                                            </p:txEl>
                                          </p:spTgt>
                                        </p:tgtEl>
                                        <p:attrNameLst>
                                          <p:attrName>style.visibility</p:attrName>
                                        </p:attrNameLst>
                                      </p:cBhvr>
                                      <p:to>
                                        <p:strVal val="visible"/>
                                      </p:to>
                                    </p:set>
                                    <p:animEffect transition="in" filter="wipe(left)">
                                      <p:cBhvr>
                                        <p:cTn id="10" dur="500"/>
                                        <p:tgtEl>
                                          <p:spTgt spid="46387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63875">
                                            <p:txEl>
                                              <p:pRg st="4" end="4"/>
                                            </p:txEl>
                                          </p:spTgt>
                                        </p:tgtEl>
                                        <p:attrNameLst>
                                          <p:attrName>style.visibility</p:attrName>
                                        </p:attrNameLst>
                                      </p:cBhvr>
                                      <p:to>
                                        <p:strVal val="visible"/>
                                      </p:to>
                                    </p:set>
                                    <p:animEffect transition="in" filter="wipe(left)">
                                      <p:cBhvr>
                                        <p:cTn id="15" dur="500"/>
                                        <p:tgtEl>
                                          <p:spTgt spid="463875">
                                            <p:txEl>
                                              <p:pRg st="4" end="4"/>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63875">
                                            <p:txEl>
                                              <p:pRg st="5" end="5"/>
                                            </p:txEl>
                                          </p:spTgt>
                                        </p:tgtEl>
                                        <p:attrNameLst>
                                          <p:attrName>style.visibility</p:attrName>
                                        </p:attrNameLst>
                                      </p:cBhvr>
                                      <p:to>
                                        <p:strVal val="visible"/>
                                      </p:to>
                                    </p:set>
                                    <p:animEffect transition="in" filter="wipe(left)">
                                      <p:cBhvr>
                                        <p:cTn id="18" dur="500"/>
                                        <p:tgtEl>
                                          <p:spTgt spid="463875">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3875">
                                            <p:txEl>
                                              <p:pRg st="7" end="7"/>
                                            </p:txEl>
                                          </p:spTgt>
                                        </p:tgtEl>
                                        <p:attrNameLst>
                                          <p:attrName>style.visibility</p:attrName>
                                        </p:attrNameLst>
                                      </p:cBhvr>
                                      <p:to>
                                        <p:strVal val="visible"/>
                                      </p:to>
                                    </p:set>
                                    <p:animEffect transition="in" filter="wipe(left)">
                                      <p:cBhvr>
                                        <p:cTn id="23" dur="500"/>
                                        <p:tgtEl>
                                          <p:spTgt spid="463875">
                                            <p:txEl>
                                              <p:pRg st="7" end="7"/>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63875">
                                            <p:txEl>
                                              <p:pRg st="8" end="8"/>
                                            </p:txEl>
                                          </p:spTgt>
                                        </p:tgtEl>
                                        <p:attrNameLst>
                                          <p:attrName>style.visibility</p:attrName>
                                        </p:attrNameLst>
                                      </p:cBhvr>
                                      <p:to>
                                        <p:strVal val="visible"/>
                                      </p:to>
                                    </p:set>
                                    <p:animEffect transition="in" filter="wipe(left)">
                                      <p:cBhvr>
                                        <p:cTn id="26" dur="500"/>
                                        <p:tgtEl>
                                          <p:spTgt spid="463875">
                                            <p:txEl>
                                              <p:pRg st="8" end="8"/>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63875">
                                            <p:txEl>
                                              <p:pRg st="10" end="10"/>
                                            </p:txEl>
                                          </p:spTgt>
                                        </p:tgtEl>
                                        <p:attrNameLst>
                                          <p:attrName>style.visibility</p:attrName>
                                        </p:attrNameLst>
                                      </p:cBhvr>
                                      <p:to>
                                        <p:strVal val="visible"/>
                                      </p:to>
                                    </p:set>
                                    <p:animEffect transition="in" filter="wipe(left)">
                                      <p:cBhvr>
                                        <p:cTn id="31" dur="500"/>
                                        <p:tgtEl>
                                          <p:spTgt spid="463875">
                                            <p:txEl>
                                              <p:pRg st="10" end="1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63875">
                                            <p:txEl>
                                              <p:pRg st="11" end="11"/>
                                            </p:txEl>
                                          </p:spTgt>
                                        </p:tgtEl>
                                        <p:attrNameLst>
                                          <p:attrName>style.visibility</p:attrName>
                                        </p:attrNameLst>
                                      </p:cBhvr>
                                      <p:to>
                                        <p:strVal val="visible"/>
                                      </p:to>
                                    </p:set>
                                    <p:animEffect transition="in" filter="wipe(left)">
                                      <p:cBhvr>
                                        <p:cTn id="34" dur="500"/>
                                        <p:tgtEl>
                                          <p:spTgt spid="4638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286000"/>
            <a:ext cx="7772400" cy="1143000"/>
          </a:xfrm>
        </p:spPr>
        <p:txBody>
          <a:bodyPr/>
          <a:lstStyle/>
          <a:p>
            <a:endParaRPr lang="en-US" altLang="zh-HK" smtClean="0"/>
          </a:p>
        </p:txBody>
      </p:sp>
      <p:sp>
        <p:nvSpPr>
          <p:cNvPr id="13315" name="Rectangle 3"/>
          <p:cNvSpPr>
            <a:spLocks noGrp="1" noChangeArrowheads="1"/>
          </p:cNvSpPr>
          <p:nvPr>
            <p:ph type="subTitle" idx="1"/>
          </p:nvPr>
        </p:nvSpPr>
        <p:spPr/>
        <p:txBody>
          <a:bodyPr/>
          <a:lstStyle/>
          <a:p>
            <a:pPr marL="342900" indent="-342900"/>
            <a:endParaRPr lang="en-US" altLang="zh-HK" smtClean="0"/>
          </a:p>
        </p:txBody>
      </p:sp>
      <p:pic>
        <p:nvPicPr>
          <p:cNvPr id="13316"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87280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zh-TW" sz="5400" smtClean="0">
                <a:latin typeface="華康粗圓體" pitchFamily="49" charset="-120"/>
                <a:ea typeface="華康粗圓體" pitchFamily="49" charset="-120"/>
              </a:rPr>
              <a:t> </a:t>
            </a:r>
            <a:r>
              <a:rPr lang="zh-TW" altLang="en-US" sz="5400" i="1" smtClean="0">
                <a:solidFill>
                  <a:srgbClr val="008000"/>
                </a:solidFill>
                <a:latin typeface="和平特圓"/>
                <a:ea typeface="和平特圓"/>
                <a:cs typeface="和平特圓"/>
              </a:rPr>
              <a:t>伊斯蘭教的別名稱</a:t>
            </a:r>
            <a:r>
              <a:rPr lang="zh-TW" altLang="en-US" sz="5400" i="1" smtClean="0">
                <a:latin typeface="華康粗圓體" pitchFamily="49" charset="-120"/>
                <a:ea typeface="華康粗圓體" pitchFamily="49" charset="-120"/>
              </a:rPr>
              <a:t> </a:t>
            </a:r>
          </a:p>
        </p:txBody>
      </p:sp>
      <p:sp>
        <p:nvSpPr>
          <p:cNvPr id="465923" name="Rectangle 3"/>
          <p:cNvSpPr>
            <a:spLocks noGrp="1" noChangeArrowheads="1"/>
          </p:cNvSpPr>
          <p:nvPr>
            <p:ph type="body" idx="1"/>
          </p:nvPr>
        </p:nvSpPr>
        <p:spPr>
          <a:xfrm>
            <a:off x="381000" y="2362200"/>
            <a:ext cx="7772400" cy="3810000"/>
          </a:xfrm>
        </p:spPr>
        <p:txBody>
          <a:bodyPr/>
          <a:lstStyle/>
          <a:p>
            <a:pPr algn="ctr" eaLnBrk="1" hangingPunct="1">
              <a:buFont typeface="Monotype Sorts"/>
              <a:buChar char=" "/>
            </a:pPr>
            <a:r>
              <a:rPr lang="zh-TW" altLang="en-US" sz="4000" b="1" i="1" smtClean="0">
                <a:latin typeface="華康中明體" pitchFamily="49" charset="-120"/>
                <a:ea typeface="華康中明體" pitchFamily="49" charset="-120"/>
              </a:rPr>
              <a:t>回教</a:t>
            </a:r>
          </a:p>
          <a:p>
            <a:pPr algn="ctr" eaLnBrk="1" hangingPunct="1">
              <a:lnSpc>
                <a:spcPct val="50000"/>
              </a:lnSpc>
              <a:buFont typeface="Monotype Sorts"/>
              <a:buChar char=" "/>
            </a:pPr>
            <a:endParaRPr lang="zh-TW" altLang="en-US" sz="4000" b="1" i="1" smtClean="0">
              <a:latin typeface="華康中明體" pitchFamily="49" charset="-120"/>
              <a:ea typeface="華康中明體" pitchFamily="49" charset="-120"/>
            </a:endParaRPr>
          </a:p>
          <a:p>
            <a:pPr algn="ctr" eaLnBrk="1" hangingPunct="1">
              <a:buFont typeface="Monotype Sorts"/>
              <a:buChar char=" "/>
            </a:pPr>
            <a:r>
              <a:rPr lang="zh-TW" altLang="en-US" sz="4000" b="1" i="1" smtClean="0">
                <a:latin typeface="華康中明體" pitchFamily="49" charset="-120"/>
                <a:ea typeface="華康中明體" pitchFamily="49" charset="-120"/>
              </a:rPr>
              <a:t>清真教</a:t>
            </a:r>
          </a:p>
          <a:p>
            <a:pPr algn="ctr" eaLnBrk="1" hangingPunct="1">
              <a:lnSpc>
                <a:spcPct val="50000"/>
              </a:lnSpc>
              <a:buFont typeface="Monotype Sorts"/>
              <a:buChar char=" "/>
            </a:pPr>
            <a:endParaRPr lang="zh-TW" altLang="en-US" sz="4000" b="1" i="1" smtClean="0">
              <a:latin typeface="華康中明體" pitchFamily="49" charset="-120"/>
              <a:ea typeface="華康中明體" pitchFamily="49" charset="-120"/>
            </a:endParaRPr>
          </a:p>
          <a:p>
            <a:pPr algn="ctr" eaLnBrk="1" hangingPunct="1">
              <a:buFont typeface="Monotype Sorts"/>
              <a:buChar char=" "/>
            </a:pPr>
            <a:r>
              <a:rPr lang="zh-TW" altLang="en-US" sz="4000" b="1" i="1" smtClean="0">
                <a:latin typeface="華康中明體" pitchFamily="49" charset="-120"/>
                <a:ea typeface="華康中明體" pitchFamily="49" charset="-120"/>
              </a:rPr>
              <a:t>天方教</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animEffect transition="in" filter="wipe(left)">
                                      <p:cBhvr>
                                        <p:cTn id="7" dur="500"/>
                                        <p:tgtEl>
                                          <p:spTgt spid="465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5923">
                                            <p:txEl>
                                              <p:pRg st="2" end="2"/>
                                            </p:txEl>
                                          </p:spTgt>
                                        </p:tgtEl>
                                        <p:attrNameLst>
                                          <p:attrName>style.visibility</p:attrName>
                                        </p:attrNameLst>
                                      </p:cBhvr>
                                      <p:to>
                                        <p:strVal val="visible"/>
                                      </p:to>
                                    </p:set>
                                    <p:animEffect transition="in" filter="wipe(left)">
                                      <p:cBhvr>
                                        <p:cTn id="12" dur="500"/>
                                        <p:tgtEl>
                                          <p:spTgt spid="4659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5923">
                                            <p:txEl>
                                              <p:pRg st="4" end="4"/>
                                            </p:txEl>
                                          </p:spTgt>
                                        </p:tgtEl>
                                        <p:attrNameLst>
                                          <p:attrName>style.visibility</p:attrName>
                                        </p:attrNameLst>
                                      </p:cBhvr>
                                      <p:to>
                                        <p:strVal val="visible"/>
                                      </p:to>
                                    </p:set>
                                    <p:animEffect transition="in" filter="wipe(left)">
                                      <p:cBhvr>
                                        <p:cTn id="17" dur="500"/>
                                        <p:tgtEl>
                                          <p:spTgt spid="465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33400" y="-152400"/>
            <a:ext cx="7924800" cy="1447800"/>
          </a:xfrm>
        </p:spPr>
        <p:txBody>
          <a:bodyPr/>
          <a:lstStyle/>
          <a:p>
            <a:pPr eaLnBrk="1" hangingPunct="1"/>
            <a:r>
              <a:rPr lang="zh-TW" altLang="en-US" sz="6000" b="1" smtClean="0">
                <a:solidFill>
                  <a:srgbClr val="008000"/>
                </a:solidFill>
                <a:latin typeface="標楷體" pitchFamily="65" charset="-120"/>
                <a:ea typeface="標楷體" pitchFamily="65" charset="-120"/>
              </a:rPr>
              <a:t>伊斯蘭</a:t>
            </a:r>
            <a:r>
              <a:rPr lang="zh-TW" altLang="en-US" sz="5400" b="1" smtClean="0">
                <a:solidFill>
                  <a:srgbClr val="FE9B03"/>
                </a:solidFill>
                <a:latin typeface="華康粗圓體" pitchFamily="49" charset="-120"/>
                <a:ea typeface="華康粗圓體" pitchFamily="49" charset="-120"/>
              </a:rPr>
              <a:t>     </a:t>
            </a:r>
          </a:p>
        </p:txBody>
      </p:sp>
      <p:sp>
        <p:nvSpPr>
          <p:cNvPr id="467971" name="Rectangle 3"/>
          <p:cNvSpPr>
            <a:spLocks noGrp="1" noChangeArrowheads="1"/>
          </p:cNvSpPr>
          <p:nvPr>
            <p:ph type="body" idx="1"/>
          </p:nvPr>
        </p:nvSpPr>
        <p:spPr>
          <a:xfrm>
            <a:off x="381000" y="1524000"/>
            <a:ext cx="8763000" cy="4648200"/>
          </a:xfrm>
        </p:spPr>
        <p:txBody>
          <a:bodyPr/>
          <a:lstStyle/>
          <a:p>
            <a:pPr eaLnBrk="1" hangingPunct="1">
              <a:spcBef>
                <a:spcPct val="10000"/>
              </a:spcBef>
              <a:buFont typeface="Monotype Sorts" pitchFamily="2" charset="2"/>
              <a:buChar char=" "/>
              <a:defRPr/>
            </a:pPr>
            <a:r>
              <a:rPr lang="en-US" altLang="zh-TW" sz="3600" b="1" smtClean="0">
                <a:solidFill>
                  <a:schemeClr val="tx2"/>
                </a:solidFill>
                <a:latin typeface="華康中明體" pitchFamily="49" charset="-120"/>
                <a:ea typeface="華康中明體" pitchFamily="49" charset="-120"/>
              </a:rPr>
              <a:t>1. </a:t>
            </a:r>
            <a:r>
              <a:rPr lang="zh-TW" altLang="en-US" sz="3600" b="1" smtClean="0">
                <a:solidFill>
                  <a:schemeClr val="tx2"/>
                </a:solidFill>
                <a:latin typeface="新細明體" pitchFamily="18" charset="-120"/>
              </a:rPr>
              <a:t>有其獨特的意義 </a:t>
            </a:r>
            <a:r>
              <a:rPr lang="en-US" altLang="zh-TW" sz="3600" b="1" smtClean="0">
                <a:solidFill>
                  <a:schemeClr val="tx2"/>
                </a:solidFill>
                <a:latin typeface="新細明體" pitchFamily="18" charset="-120"/>
              </a:rPr>
              <a:t>:</a:t>
            </a:r>
          </a:p>
          <a:p>
            <a:pPr eaLnBrk="1" hangingPunct="1">
              <a:spcBef>
                <a:spcPct val="10000"/>
              </a:spcBef>
              <a:buFont typeface="Monotype Sorts" pitchFamily="2" charset="2"/>
              <a:buChar char=" "/>
              <a:defRPr/>
            </a:pPr>
            <a:r>
              <a:rPr lang="en-US" altLang="zh-TW" sz="3600" b="1" smtClean="0">
                <a:solidFill>
                  <a:schemeClr val="tx2"/>
                </a:solidFill>
                <a:latin typeface="新細明體" pitchFamily="18" charset="-120"/>
              </a:rPr>
              <a:t>      </a:t>
            </a:r>
            <a:r>
              <a:rPr lang="zh-TW" altLang="en-US" sz="3600" b="1" smtClean="0">
                <a:solidFill>
                  <a:schemeClr val="tx2"/>
                </a:solidFill>
                <a:latin typeface="新細明體" pitchFamily="18" charset="-120"/>
              </a:rPr>
              <a:t>表達這宗教信仰的精要</a:t>
            </a:r>
          </a:p>
          <a:p>
            <a:pPr eaLnBrk="1" hangingPunct="1">
              <a:lnSpc>
                <a:spcPct val="75000"/>
              </a:lnSpc>
              <a:spcBef>
                <a:spcPct val="10000"/>
              </a:spcBef>
              <a:buFont typeface="Monotype Sorts" pitchFamily="2" charset="2"/>
              <a:buChar char=" "/>
              <a:defRPr/>
            </a:pPr>
            <a:endParaRPr lang="zh-TW" altLang="en-US" sz="3600" b="1" smtClean="0">
              <a:solidFill>
                <a:schemeClr val="tx2"/>
              </a:solidFill>
              <a:latin typeface="新細明體" pitchFamily="18" charset="-120"/>
            </a:endParaRPr>
          </a:p>
          <a:p>
            <a:pPr eaLnBrk="1" hangingPunct="1">
              <a:spcBef>
                <a:spcPct val="10000"/>
              </a:spcBef>
              <a:buFont typeface="Monotype Sorts" pitchFamily="2" charset="2"/>
              <a:buChar char=" "/>
              <a:defRPr/>
            </a:pPr>
            <a:r>
              <a:rPr lang="en-US" altLang="zh-TW" sz="3600" b="1" smtClean="0">
                <a:solidFill>
                  <a:schemeClr val="tx2"/>
                </a:solidFill>
                <a:latin typeface="新細明體" pitchFamily="18" charset="-120"/>
              </a:rPr>
              <a:t>2.  </a:t>
            </a:r>
            <a:r>
              <a:rPr lang="zh-TW" altLang="en-US" sz="3600" b="1" smtClean="0">
                <a:solidFill>
                  <a:schemeClr val="tx2"/>
                </a:solidFill>
                <a:latin typeface="新細明體" pitchFamily="18" charset="-120"/>
              </a:rPr>
              <a:t>不與任何地域、民族、人物有關聯 </a:t>
            </a:r>
            <a:r>
              <a:rPr lang="en-US" altLang="zh-TW" sz="3600" b="1" smtClean="0">
                <a:solidFill>
                  <a:schemeClr val="tx2"/>
                </a:solidFill>
                <a:latin typeface="新細明體" pitchFamily="18" charset="-120"/>
              </a:rPr>
              <a:t>:</a:t>
            </a:r>
          </a:p>
          <a:p>
            <a:pPr eaLnBrk="1" hangingPunct="1">
              <a:spcBef>
                <a:spcPct val="10000"/>
              </a:spcBef>
              <a:buFont typeface="Monotype Sorts" pitchFamily="2" charset="2"/>
              <a:buChar char=" "/>
              <a:defRPr/>
            </a:pPr>
            <a:r>
              <a:rPr lang="en-US" altLang="zh-TW" sz="3600" b="1" smtClean="0">
                <a:solidFill>
                  <a:schemeClr val="tx2"/>
                </a:solidFill>
                <a:latin typeface="新細明體" pitchFamily="18" charset="-120"/>
              </a:rPr>
              <a:t>     </a:t>
            </a:r>
            <a:r>
              <a:rPr lang="zh-TW" altLang="en-US" sz="3600" b="1" smtClean="0">
                <a:solidFill>
                  <a:schemeClr val="tx2"/>
                </a:solidFill>
                <a:latin typeface="新細明體" pitchFamily="18" charset="-120"/>
              </a:rPr>
              <a:t>不限於時空</a:t>
            </a:r>
          </a:p>
          <a:p>
            <a:pPr eaLnBrk="1" hangingPunct="1">
              <a:lnSpc>
                <a:spcPct val="75000"/>
              </a:lnSpc>
              <a:spcBef>
                <a:spcPct val="10000"/>
              </a:spcBef>
              <a:buFont typeface="Monotype Sorts" pitchFamily="2" charset="2"/>
              <a:buChar char=" "/>
              <a:defRPr/>
            </a:pPr>
            <a:endParaRPr lang="zh-TW" altLang="en-US" sz="3600" b="1" smtClean="0">
              <a:solidFill>
                <a:schemeClr val="tx2"/>
              </a:solidFill>
              <a:latin typeface="新細明體" pitchFamily="18" charset="-120"/>
            </a:endParaRPr>
          </a:p>
          <a:p>
            <a:pPr eaLnBrk="1" hangingPunct="1">
              <a:spcBef>
                <a:spcPct val="10000"/>
              </a:spcBef>
              <a:buFont typeface="Monotype Sorts" pitchFamily="2" charset="2"/>
              <a:buChar char=" "/>
              <a:defRPr/>
            </a:pPr>
            <a:r>
              <a:rPr lang="en-US" altLang="zh-TW" sz="3600" b="1" smtClean="0">
                <a:solidFill>
                  <a:schemeClr val="tx2"/>
                </a:solidFill>
                <a:latin typeface="新細明體" pitchFamily="18" charset="-120"/>
              </a:rPr>
              <a:t>3.  </a:t>
            </a:r>
            <a:r>
              <a:rPr lang="zh-TW" altLang="en-US" sz="3600" b="1" smtClean="0">
                <a:solidFill>
                  <a:schemeClr val="tx2"/>
                </a:solidFill>
                <a:latin typeface="新細明體" pitchFamily="18" charset="-120"/>
              </a:rPr>
              <a:t>出自其經典 </a:t>
            </a:r>
            <a:r>
              <a:rPr lang="en-US" altLang="zh-TW" sz="3600" b="1" smtClean="0">
                <a:solidFill>
                  <a:schemeClr val="tx2"/>
                </a:solidFill>
                <a:latin typeface="新細明體" pitchFamily="18" charset="-120"/>
              </a:rPr>
              <a:t>:</a:t>
            </a:r>
            <a:endParaRPr lang="en-US" altLang="zh-TW" sz="4400" b="1" smtClean="0">
              <a:solidFill>
                <a:srgbClr val="FF3300"/>
              </a:solidFill>
              <a:effectLst>
                <a:outerShdw blurRad="38100" dist="38100" dir="2700000" algn="tl">
                  <a:srgbClr val="C0C0C0"/>
                </a:outerShdw>
              </a:effectLst>
              <a:latin typeface="標楷體" pitchFamily="65" charset="-120"/>
              <a:ea typeface="標楷體" pitchFamily="65" charset="-120"/>
            </a:endParaRPr>
          </a:p>
        </p:txBody>
      </p:sp>
      <p:sp>
        <p:nvSpPr>
          <p:cNvPr id="467972" name="Text Box 4"/>
          <p:cNvSpPr txBox="1">
            <a:spLocks noChangeArrowheads="1"/>
          </p:cNvSpPr>
          <p:nvPr/>
        </p:nvSpPr>
        <p:spPr bwMode="auto">
          <a:xfrm>
            <a:off x="4211638" y="4797425"/>
            <a:ext cx="3384550" cy="762000"/>
          </a:xfrm>
          <a:prstGeom prst="rect">
            <a:avLst/>
          </a:prstGeom>
          <a:noFill/>
          <a:ln w="9525">
            <a:noFill/>
            <a:miter lim="800000"/>
            <a:headEnd/>
            <a:tailEnd/>
          </a:ln>
          <a:effectLst/>
        </p:spPr>
        <p:txBody>
          <a:bodyPr>
            <a:spAutoFit/>
          </a:bodyPr>
          <a:lstStyle/>
          <a:p>
            <a:pPr>
              <a:spcBef>
                <a:spcPct val="10000"/>
              </a:spcBef>
              <a:buSzPct val="100000"/>
              <a:buFont typeface="Monotype Sorts" pitchFamily="2" charset="2"/>
              <a:buNone/>
              <a:defRPr/>
            </a:pPr>
            <a:r>
              <a:rPr lang="zh-TW" altLang="en-US" sz="4400" b="1" i="1">
                <a:solidFill>
                  <a:srgbClr val="FF3300"/>
                </a:solidFill>
                <a:effectLst>
                  <a:outerShdw blurRad="38100" dist="38100" dir="2700000" algn="tl">
                    <a:srgbClr val="C0C0C0"/>
                  </a:outerShdw>
                </a:effectLst>
                <a:latin typeface="Arial" pitchFamily="34" charset="0"/>
                <a:ea typeface="標楷體" pitchFamily="65" charset="-120"/>
              </a:rPr>
              <a:t>真主所揀選</a:t>
            </a:r>
            <a:endParaRPr lang="zh-TW" altLang="en-US" sz="4400">
              <a:effectLst>
                <a:outerShdw blurRad="38100" dist="38100" dir="2700000" algn="tl">
                  <a:srgbClr val="C0C0C0"/>
                </a:outerShdw>
              </a:effectLst>
              <a:latin typeface="Arial" pitchFamily="34" charset="0"/>
              <a:ea typeface="標楷體" pitchFamily="65" charset="-12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7971">
                                            <p:txEl>
                                              <p:pRg st="0" end="0"/>
                                            </p:txEl>
                                          </p:spTgt>
                                        </p:tgtEl>
                                        <p:attrNameLst>
                                          <p:attrName>style.visibility</p:attrName>
                                        </p:attrNameLst>
                                      </p:cBhvr>
                                      <p:to>
                                        <p:strVal val="visible"/>
                                      </p:to>
                                    </p:set>
                                    <p:animEffect transition="in" filter="dissolve">
                                      <p:cBhvr>
                                        <p:cTn id="7" dur="500"/>
                                        <p:tgtEl>
                                          <p:spTgt spid="46797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67971">
                                            <p:txEl>
                                              <p:pRg st="1" end="1"/>
                                            </p:txEl>
                                          </p:spTgt>
                                        </p:tgtEl>
                                        <p:attrNameLst>
                                          <p:attrName>style.visibility</p:attrName>
                                        </p:attrNameLst>
                                      </p:cBhvr>
                                      <p:to>
                                        <p:strVal val="visible"/>
                                      </p:to>
                                    </p:set>
                                    <p:animEffect transition="in" filter="dissolve">
                                      <p:cBhvr>
                                        <p:cTn id="10" dur="500"/>
                                        <p:tgtEl>
                                          <p:spTgt spid="4679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67971">
                                            <p:txEl>
                                              <p:pRg st="3" end="3"/>
                                            </p:txEl>
                                          </p:spTgt>
                                        </p:tgtEl>
                                        <p:attrNameLst>
                                          <p:attrName>style.visibility</p:attrName>
                                        </p:attrNameLst>
                                      </p:cBhvr>
                                      <p:to>
                                        <p:strVal val="visible"/>
                                      </p:to>
                                    </p:set>
                                    <p:animEffect transition="in" filter="dissolve">
                                      <p:cBhvr>
                                        <p:cTn id="15" dur="500"/>
                                        <p:tgtEl>
                                          <p:spTgt spid="467971">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67971">
                                            <p:txEl>
                                              <p:pRg st="4" end="4"/>
                                            </p:txEl>
                                          </p:spTgt>
                                        </p:tgtEl>
                                        <p:attrNameLst>
                                          <p:attrName>style.visibility</p:attrName>
                                        </p:attrNameLst>
                                      </p:cBhvr>
                                      <p:to>
                                        <p:strVal val="visible"/>
                                      </p:to>
                                    </p:set>
                                    <p:animEffect transition="in" filter="dissolve">
                                      <p:cBhvr>
                                        <p:cTn id="18" dur="500"/>
                                        <p:tgtEl>
                                          <p:spTgt spid="467971">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467971">
                                            <p:txEl>
                                              <p:pRg st="6" end="6"/>
                                            </p:txEl>
                                          </p:spTgt>
                                        </p:tgtEl>
                                        <p:attrNameLst>
                                          <p:attrName>style.visibility</p:attrName>
                                        </p:attrNameLst>
                                      </p:cBhvr>
                                      <p:to>
                                        <p:strVal val="visible"/>
                                      </p:to>
                                    </p:set>
                                    <p:animEffect transition="in" filter="dissolve">
                                      <p:cBhvr>
                                        <p:cTn id="23" dur="500"/>
                                        <p:tgtEl>
                                          <p:spTgt spid="467971">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67972"/>
                                        </p:tgtEl>
                                        <p:attrNameLst>
                                          <p:attrName>style.visibility</p:attrName>
                                        </p:attrNameLst>
                                      </p:cBhvr>
                                      <p:to>
                                        <p:strVal val="visible"/>
                                      </p:to>
                                    </p:set>
                                    <p:animEffect transition="in" filter="dissolve">
                                      <p:cBhvr>
                                        <p:cTn id="28" dur="500"/>
                                        <p:tgtEl>
                                          <p:spTgt spid="467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2"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4213" y="333375"/>
            <a:ext cx="7773987" cy="1419225"/>
          </a:xfrm>
        </p:spPr>
        <p:txBody>
          <a:bodyPr/>
          <a:lstStyle/>
          <a:p>
            <a:pPr eaLnBrk="1" hangingPunct="1"/>
            <a:r>
              <a:rPr lang="en-US" altLang="zh-TW" sz="4800" smtClean="0">
                <a:latin typeface="華康粗圓體" pitchFamily="49" charset="-120"/>
                <a:ea typeface="華康粗圓體" pitchFamily="49" charset="-120"/>
              </a:rPr>
              <a:t> </a:t>
            </a:r>
            <a:r>
              <a:rPr lang="zh-TW" altLang="en-US" sz="4800" i="1" smtClean="0">
                <a:solidFill>
                  <a:srgbClr val="008000"/>
                </a:solidFill>
                <a:latin typeface="和平特圓"/>
                <a:ea typeface="和平特圓"/>
                <a:cs typeface="和平特圓"/>
              </a:rPr>
              <a:t>伊斯蘭教是</a:t>
            </a:r>
            <a:br>
              <a:rPr lang="zh-TW" altLang="en-US" sz="4800" i="1" smtClean="0">
                <a:solidFill>
                  <a:srgbClr val="008000"/>
                </a:solidFill>
                <a:latin typeface="和平特圓"/>
                <a:ea typeface="和平特圓"/>
                <a:cs typeface="和平特圓"/>
              </a:rPr>
            </a:br>
            <a:r>
              <a:rPr lang="zh-TW" altLang="en-US" sz="4800" i="1" smtClean="0">
                <a:solidFill>
                  <a:srgbClr val="008000"/>
                </a:solidFill>
                <a:latin typeface="和平特圓"/>
                <a:ea typeface="和平特圓"/>
                <a:cs typeface="和平特圓"/>
              </a:rPr>
              <a:t>一套完美的生活方式</a:t>
            </a:r>
            <a:endParaRPr lang="zh-TW" altLang="en-US" sz="4800" i="1" smtClean="0">
              <a:latin typeface="華康粗圓體" pitchFamily="49" charset="-120"/>
              <a:ea typeface="華康粗圓體" pitchFamily="49" charset="-120"/>
            </a:endParaRPr>
          </a:p>
        </p:txBody>
      </p:sp>
      <p:sp>
        <p:nvSpPr>
          <p:cNvPr id="79875" name="Rectangle 5"/>
          <p:cNvSpPr>
            <a:spLocks noGrp="1" noChangeArrowheads="1"/>
          </p:cNvSpPr>
          <p:nvPr>
            <p:ph type="body" idx="1"/>
          </p:nvPr>
        </p:nvSpPr>
        <p:spPr>
          <a:xfrm>
            <a:off x="2124075" y="1412875"/>
            <a:ext cx="5891213" cy="5111750"/>
          </a:xfrm>
        </p:spPr>
        <p:txBody>
          <a:bodyPr/>
          <a:lstStyle/>
          <a:p>
            <a:pPr marL="0" indent="0" defTabSz="914400" eaLnBrk="1" hangingPunct="1">
              <a:buFontTx/>
              <a:buNone/>
            </a:pPr>
            <a:endParaRPr lang="en-US" altLang="zh-TW" sz="3600" b="1" smtClean="0">
              <a:latin typeface="標楷體" pitchFamily="65" charset="-120"/>
              <a:ea typeface="標楷體" pitchFamily="65" charset="-120"/>
            </a:endParaRPr>
          </a:p>
          <a:p>
            <a:pPr marL="0" indent="0" defTabSz="914400" eaLnBrk="1" hangingPunct="1">
              <a:spcBef>
                <a:spcPct val="35000"/>
              </a:spcBef>
            </a:pPr>
            <a:r>
              <a:rPr lang="zh-TW" altLang="en-US" sz="3600" b="1" smtClean="0">
                <a:latin typeface="標楷體" pitchFamily="65" charset="-120"/>
                <a:ea typeface="標楷體" pitchFamily="65" charset="-120"/>
              </a:rPr>
              <a:t>個人的生活</a:t>
            </a:r>
          </a:p>
          <a:p>
            <a:pPr marL="0" indent="0" defTabSz="914400" eaLnBrk="1" hangingPunct="1">
              <a:spcBef>
                <a:spcPct val="35000"/>
              </a:spcBef>
            </a:pPr>
            <a:r>
              <a:rPr lang="zh-TW" altLang="en-US" sz="3600" b="1" smtClean="0">
                <a:latin typeface="標楷體" pitchFamily="65" charset="-120"/>
                <a:ea typeface="標楷體" pitchFamily="65" charset="-120"/>
              </a:rPr>
              <a:t>人與上主的關係</a:t>
            </a:r>
          </a:p>
          <a:p>
            <a:pPr marL="0" indent="0" defTabSz="914400" eaLnBrk="1" hangingPunct="1">
              <a:spcBef>
                <a:spcPct val="35000"/>
              </a:spcBef>
            </a:pPr>
            <a:r>
              <a:rPr lang="zh-TW" altLang="en-US" sz="3600" b="1" smtClean="0">
                <a:latin typeface="標楷體" pitchFamily="65" charset="-120"/>
                <a:ea typeface="標楷體" pitchFamily="65" charset="-120"/>
              </a:rPr>
              <a:t>人際關係、道德倫理</a:t>
            </a:r>
          </a:p>
          <a:p>
            <a:pPr marL="0" indent="0" defTabSz="914400" eaLnBrk="1" hangingPunct="1">
              <a:spcBef>
                <a:spcPct val="35000"/>
              </a:spcBef>
            </a:pPr>
            <a:r>
              <a:rPr lang="zh-TW" altLang="en-US" sz="3600" b="1" smtClean="0">
                <a:latin typeface="標楷體" pitchFamily="65" charset="-120"/>
                <a:ea typeface="標楷體" pitchFamily="65" charset="-120"/>
              </a:rPr>
              <a:t>政治、社會</a:t>
            </a:r>
          </a:p>
          <a:p>
            <a:pPr marL="0" indent="0" defTabSz="914400" eaLnBrk="1" hangingPunct="1">
              <a:spcBef>
                <a:spcPct val="35000"/>
              </a:spcBef>
            </a:pPr>
            <a:r>
              <a:rPr lang="zh-TW" altLang="en-US" sz="3600" b="1" smtClean="0">
                <a:latin typeface="標楷體" pitchFamily="65" charset="-120"/>
                <a:ea typeface="標楷體" pitchFamily="65" charset="-120"/>
              </a:rPr>
              <a:t>經濟</a:t>
            </a:r>
          </a:p>
          <a:p>
            <a:pPr marL="0" indent="0" defTabSz="914400" eaLnBrk="1" hangingPunct="1">
              <a:spcBef>
                <a:spcPct val="35000"/>
              </a:spcBef>
            </a:pPr>
            <a:r>
              <a:rPr lang="zh-TW" altLang="en-US" sz="3600" b="1" smtClean="0">
                <a:latin typeface="標楷體" pitchFamily="65" charset="-120"/>
                <a:ea typeface="標楷體" pitchFamily="65" charset="-120"/>
              </a:rPr>
              <a:t>軍事</a:t>
            </a:r>
          </a:p>
        </p:txBody>
      </p:sp>
    </p:spTree>
  </p:cSld>
  <p:clrMapOvr>
    <a:masterClrMapping/>
  </p:clrMapOvr>
  <p:transition>
    <p:pull dir="l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0898" name="Picture 2" descr="圖片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3"/>
          <p:cNvSpPr txBox="1">
            <a:spLocks noChangeArrowheads="1"/>
          </p:cNvSpPr>
          <p:nvPr/>
        </p:nvSpPr>
        <p:spPr bwMode="auto">
          <a:xfrm>
            <a:off x="1700213" y="2133600"/>
            <a:ext cx="5759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kumimoji="1" sz="2400">
                <a:solidFill>
                  <a:schemeClr val="tx1"/>
                </a:solidFill>
                <a:latin typeface="Times New Roman" pitchFamily="18" charset="0"/>
                <a:ea typeface="華康粗圓體" pitchFamily="49" charset="-120"/>
              </a:defRPr>
            </a:lvl1pPr>
            <a:lvl2pPr marL="742950" indent="-285750" defTabSz="762000" eaLnBrk="0" hangingPunct="0">
              <a:defRPr kumimoji="1" sz="2400">
                <a:solidFill>
                  <a:schemeClr val="tx1"/>
                </a:solidFill>
                <a:latin typeface="Times New Roman" pitchFamily="18" charset="0"/>
                <a:ea typeface="華康粗圓體" pitchFamily="49" charset="-120"/>
              </a:defRPr>
            </a:lvl2pPr>
            <a:lvl3pPr marL="1143000" indent="-228600" defTabSz="762000" eaLnBrk="0" hangingPunct="0">
              <a:defRPr kumimoji="1" sz="2400">
                <a:solidFill>
                  <a:schemeClr val="tx1"/>
                </a:solidFill>
                <a:latin typeface="Times New Roman" pitchFamily="18" charset="0"/>
                <a:ea typeface="華康粗圓體" pitchFamily="49" charset="-120"/>
              </a:defRPr>
            </a:lvl3pPr>
            <a:lvl4pPr marL="1600200" indent="-228600" defTabSz="762000" eaLnBrk="0" hangingPunct="0">
              <a:defRPr kumimoji="1" sz="2400">
                <a:solidFill>
                  <a:schemeClr val="tx1"/>
                </a:solidFill>
                <a:latin typeface="Times New Roman" pitchFamily="18" charset="0"/>
                <a:ea typeface="華康粗圓體" pitchFamily="49" charset="-120"/>
              </a:defRPr>
            </a:lvl4pPr>
            <a:lvl5pPr marL="2057400" indent="-228600" defTabSz="762000" eaLnBrk="0" hangingPunct="0">
              <a:defRPr kumimoji="1" sz="2400">
                <a:solidFill>
                  <a:schemeClr val="tx1"/>
                </a:solidFill>
                <a:latin typeface="Times New Roman" pitchFamily="18" charset="0"/>
                <a:ea typeface="華康粗圓體" pitchFamily="49"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a:r>
              <a:rPr lang="zh-TW" altLang="en-US" sz="7200" b="1">
                <a:solidFill>
                  <a:srgbClr val="0000FF"/>
                </a:solidFill>
                <a:latin typeface="標楷體" pitchFamily="65" charset="-120"/>
                <a:ea typeface="標楷體" pitchFamily="65" charset="-120"/>
              </a:rPr>
              <a:t>伊斯蘭近代</a:t>
            </a:r>
          </a:p>
          <a:p>
            <a:pPr algn="ctr"/>
            <a:r>
              <a:rPr lang="zh-TW" altLang="en-US" sz="7200" b="1">
                <a:solidFill>
                  <a:srgbClr val="0000FF"/>
                </a:solidFill>
                <a:latin typeface="標楷體" pitchFamily="65" charset="-120"/>
                <a:ea typeface="標楷體" pitchFamily="65" charset="-120"/>
              </a:rPr>
              <a:t>的發展</a:t>
            </a:r>
          </a:p>
        </p:txBody>
      </p:sp>
    </p:spTree>
  </p:cSld>
  <p:clrMapOvr>
    <a:masterClrMapping/>
  </p:clrMapOvr>
  <p:transition>
    <p:circl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81922" name="Picture 2" descr="adhe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0"/>
            <a:ext cx="7920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bg>
      <p:bgPr>
        <a:solidFill>
          <a:srgbClr val="CCFFCC"/>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304800"/>
            <a:ext cx="7772400" cy="1143000"/>
          </a:xfrm>
          <a:effectLst>
            <a:outerShdw dist="71842" dir="8100000" algn="ctr" rotWithShape="0">
              <a:schemeClr val="bg2"/>
            </a:outerShdw>
          </a:effectLst>
        </p:spPr>
        <p:txBody>
          <a:bodyPr lIns="90488" tIns="44450" rIns="90488" bIns="44450"/>
          <a:lstStyle/>
          <a:p>
            <a:pPr eaLnBrk="1" hangingPunct="1"/>
            <a:r>
              <a:rPr lang="zh-TW" altLang="en-US" sz="5400" smtClean="0">
                <a:solidFill>
                  <a:srgbClr val="0000FF"/>
                </a:solidFill>
                <a:latin typeface="和平特圓"/>
                <a:ea typeface="和平特圓"/>
                <a:cs typeface="和平特圓"/>
              </a:rPr>
              <a:t>各大宗教信眾增長率</a:t>
            </a:r>
          </a:p>
        </p:txBody>
      </p:sp>
      <p:sp>
        <p:nvSpPr>
          <p:cNvPr id="82947" name="Rectangle 3"/>
          <p:cNvSpPr>
            <a:spLocks noGrp="1" noChangeArrowheads="1"/>
          </p:cNvSpPr>
          <p:nvPr>
            <p:ph type="body" idx="1"/>
          </p:nvPr>
        </p:nvSpPr>
        <p:spPr>
          <a:xfrm>
            <a:off x="571500" y="5734050"/>
            <a:ext cx="7999413" cy="600075"/>
          </a:xfrm>
        </p:spPr>
        <p:txBody>
          <a:bodyPr lIns="90488" tIns="44450" rIns="90488" bIns="44450"/>
          <a:lstStyle/>
          <a:p>
            <a:pPr marL="674688" indent="-674688" eaLnBrk="1" hangingPunct="1">
              <a:lnSpc>
                <a:spcPct val="80000"/>
              </a:lnSpc>
              <a:spcBef>
                <a:spcPct val="40000"/>
              </a:spcBef>
              <a:buFontTx/>
              <a:buNone/>
            </a:pPr>
            <a:r>
              <a:rPr lang="en-US" altLang="zh-TW" sz="1600" smtClean="0">
                <a:solidFill>
                  <a:schemeClr val="tx2"/>
                </a:solidFill>
              </a:rPr>
              <a:t>(</a:t>
            </a:r>
            <a:r>
              <a:rPr lang="zh-TW" altLang="en-US" sz="1600" smtClean="0">
                <a:solidFill>
                  <a:schemeClr val="tx2"/>
                </a:solidFill>
              </a:rPr>
              <a:t>參考： </a:t>
            </a:r>
            <a:r>
              <a:rPr lang="en-US" altLang="zh-TW" sz="1400" b="1" smtClean="0">
                <a:solidFill>
                  <a:schemeClr val="tx2"/>
                </a:solidFill>
              </a:rPr>
              <a:t>The World Almanac and Book of Facts, 1935</a:t>
            </a:r>
            <a:endParaRPr lang="en-US" altLang="zh-TW" sz="1600" b="1" smtClean="0">
              <a:solidFill>
                <a:schemeClr val="tx2"/>
              </a:solidFill>
            </a:endParaRPr>
          </a:p>
          <a:p>
            <a:pPr marL="674688" indent="-674688" eaLnBrk="1" hangingPunct="1">
              <a:lnSpc>
                <a:spcPct val="80000"/>
              </a:lnSpc>
              <a:spcBef>
                <a:spcPct val="40000"/>
              </a:spcBef>
              <a:buFontTx/>
              <a:buNone/>
            </a:pPr>
            <a:r>
              <a:rPr lang="en-US" altLang="zh-TW" sz="1600" smtClean="0"/>
              <a:t>               </a:t>
            </a:r>
            <a:r>
              <a:rPr lang="en-US" altLang="zh-TW" sz="1400" b="1" smtClean="0"/>
              <a:t>Readers Digest Almanac and Yearbook 1983</a:t>
            </a:r>
            <a:r>
              <a:rPr lang="en-US" altLang="zh-TW" sz="1600" smtClean="0">
                <a:solidFill>
                  <a:schemeClr val="tx2"/>
                </a:solidFill>
              </a:rPr>
              <a:t>)</a:t>
            </a:r>
          </a:p>
        </p:txBody>
      </p:sp>
      <p:graphicFrame>
        <p:nvGraphicFramePr>
          <p:cNvPr id="513028" name="Group 4"/>
          <p:cNvGraphicFramePr>
            <a:graphicFrameLocks noGrp="1"/>
          </p:cNvGraphicFramePr>
          <p:nvPr/>
        </p:nvGraphicFramePr>
        <p:xfrm>
          <a:off x="304800" y="1397000"/>
          <a:ext cx="8305800" cy="4078288"/>
        </p:xfrm>
        <a:graphic>
          <a:graphicData uri="http://schemas.openxmlformats.org/drawingml/2006/table">
            <a:tbl>
              <a:tblPr/>
              <a:tblGrid>
                <a:gridCol w="1752600"/>
                <a:gridCol w="2133600"/>
                <a:gridCol w="2325688"/>
                <a:gridCol w="2093912"/>
              </a:tblGrid>
              <a:tr h="1030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新細明體" pitchFamily="18" charset="-12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1934</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1983</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增長率</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標楷體" pitchFamily="65" charset="-120"/>
                        </a:rPr>
                        <a:t>(49</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年</a:t>
                      </a:r>
                      <a:r>
                        <a:rPr kumimoji="1" lang="en-US" altLang="zh-TW" sz="2800" b="0" i="0" u="none" strike="noStrike" cap="none" normalizeH="0" baseline="0" smtClean="0">
                          <a:ln>
                            <a:noFill/>
                          </a:ln>
                          <a:solidFill>
                            <a:schemeClr val="tx1"/>
                          </a:solidFill>
                          <a:effectLst/>
                          <a:latin typeface="Times New Roman" pitchFamily="18" charset="0"/>
                          <a:ea typeface="標楷體" pitchFamily="65" charset="-12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600" b="0" i="0" u="none" strike="noStrike" cap="none" normalizeH="0" baseline="0" smtClean="0">
                          <a:ln>
                            <a:noFill/>
                          </a:ln>
                          <a:solidFill>
                            <a:schemeClr val="tx1"/>
                          </a:solidFill>
                          <a:effectLst/>
                          <a:latin typeface="Times New Roman" pitchFamily="18" charset="0"/>
                          <a:ea typeface="標楷體" pitchFamily="65" charset="-120"/>
                        </a:rPr>
                        <a:t>基督徒</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6.82</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10.00</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+47%</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600" b="0" i="0" u="none" strike="noStrike" cap="none" normalizeH="0" baseline="0" smtClean="0">
                          <a:ln>
                            <a:noFill/>
                          </a:ln>
                          <a:solidFill>
                            <a:schemeClr val="tx1"/>
                          </a:solidFill>
                          <a:effectLst/>
                          <a:latin typeface="Times New Roman" pitchFamily="18" charset="0"/>
                          <a:ea typeface="標楷體" pitchFamily="65" charset="-120"/>
                        </a:rPr>
                        <a:t>穆斯林</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2.09</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7.00</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a:t>
                      </a:r>
                      <a:r>
                        <a:rPr kumimoji="1" lang="en-US" altLang="zh-TW" sz="2800" b="0" i="0" u="none" strike="noStrike" cap="none" normalizeH="0" baseline="0" smtClean="0">
                          <a:ln>
                            <a:noFill/>
                          </a:ln>
                          <a:solidFill>
                            <a:srgbClr val="CC3300"/>
                          </a:solidFill>
                          <a:effectLst/>
                          <a:latin typeface="Times New Roman" pitchFamily="18" charset="0"/>
                          <a:ea typeface="新細明體" pitchFamily="18" charset="-120"/>
                        </a:rPr>
                        <a:t>235%</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600" b="0" i="0" u="none" strike="noStrike" cap="none" normalizeH="0" baseline="0" smtClean="0">
                          <a:ln>
                            <a:noFill/>
                          </a:ln>
                          <a:solidFill>
                            <a:schemeClr val="tx1"/>
                          </a:solidFill>
                          <a:effectLst/>
                          <a:latin typeface="Times New Roman" pitchFamily="18" charset="0"/>
                          <a:ea typeface="標楷體" pitchFamily="65" charset="-120"/>
                        </a:rPr>
                        <a:t>佛教徒</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1.50</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2.45</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+63%</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75" name="Text Box 31"/>
          <p:cNvSpPr txBox="1">
            <a:spLocks noChangeArrowheads="1"/>
          </p:cNvSpPr>
          <p:nvPr/>
        </p:nvSpPr>
        <p:spPr bwMode="auto">
          <a:xfrm>
            <a:off x="539750" y="6491288"/>
            <a:ext cx="860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1400">
                <a:latin typeface="Arial" pitchFamily="34" charset="0"/>
                <a:ea typeface="新細明體" pitchFamily="18" charset="-120"/>
              </a:rPr>
              <a:t>http://www.islamicweb.com/begin/religions_changes.htm</a:t>
            </a:r>
            <a:r>
              <a:rPr lang="en-US" altLang="zh-TW" sz="1800">
                <a:latin typeface="Arial" pitchFamily="34" charset="0"/>
                <a:ea typeface="新細明體" pitchFamily="18" charset="-120"/>
              </a:rPr>
              <a:t>    </a:t>
            </a:r>
            <a:r>
              <a:rPr lang="en-US" altLang="zh-TW" sz="1400">
                <a:latin typeface="Arial" pitchFamily="34" charset="0"/>
                <a:ea typeface="新細明體" pitchFamily="18" charset="-120"/>
              </a:rPr>
              <a:t>(sighted on 2010.10.20)</a:t>
            </a:r>
          </a:p>
        </p:txBody>
      </p:sp>
      <p:sp>
        <p:nvSpPr>
          <p:cNvPr id="513056" name="AutoShape 32"/>
          <p:cNvSpPr>
            <a:spLocks noChangeArrowheads="1"/>
          </p:cNvSpPr>
          <p:nvPr/>
        </p:nvSpPr>
        <p:spPr bwMode="auto">
          <a:xfrm flipH="1">
            <a:off x="5940425" y="2420938"/>
            <a:ext cx="1223963" cy="1150937"/>
          </a:xfrm>
          <a:prstGeom prst="wedgeRoundRectCallout">
            <a:avLst>
              <a:gd name="adj1" fmla="val -46111"/>
              <a:gd name="adj2" fmla="val 63792"/>
              <a:gd name="adj3" fmla="val 16667"/>
            </a:avLst>
          </a:prstGeom>
          <a:solidFill>
            <a:schemeClr val="accent1"/>
          </a:solidFill>
          <a:ln w="9525">
            <a:solidFill>
              <a:schemeClr val="tx1"/>
            </a:solidFill>
            <a:miter lim="800000"/>
            <a:headEnd/>
            <a:tailEnd/>
          </a:ln>
        </p:spPr>
        <p:txBody>
          <a:bodyPr/>
          <a:lstStyle/>
          <a:p>
            <a:pPr algn="ctr"/>
            <a:endParaRPr lang="en-US" altLang="zh-HK" sz="1800">
              <a:latin typeface="Arial" pitchFamily="34" charset="0"/>
            </a:endParaRPr>
          </a:p>
        </p:txBody>
      </p:sp>
      <p:sp>
        <p:nvSpPr>
          <p:cNvPr id="513057" name="Text Box 33"/>
          <p:cNvSpPr txBox="1">
            <a:spLocks noChangeArrowheads="1"/>
          </p:cNvSpPr>
          <p:nvPr/>
        </p:nvSpPr>
        <p:spPr bwMode="auto">
          <a:xfrm>
            <a:off x="6011863" y="2649538"/>
            <a:ext cx="1150937"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1800" b="1">
                <a:latin typeface="Arial" pitchFamily="34" charset="0"/>
                <a:ea typeface="新細明體" pitchFamily="18" charset="-120"/>
              </a:rPr>
              <a:t>年增長率</a:t>
            </a:r>
          </a:p>
          <a:p>
            <a:pPr algn="ctr" eaLnBrk="1" hangingPunct="1">
              <a:spcBef>
                <a:spcPct val="50000"/>
              </a:spcBef>
            </a:pPr>
            <a:r>
              <a:rPr lang="en-US" altLang="zh-TW" sz="1800" b="1">
                <a:latin typeface="Arial" pitchFamily="34" charset="0"/>
                <a:ea typeface="新細明體" pitchFamily="18" charset="-120"/>
              </a:rPr>
              <a:t>1.18%</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513056"/>
                                        </p:tgtEl>
                                        <p:attrNameLst>
                                          <p:attrName>style.visibility</p:attrName>
                                        </p:attrNameLst>
                                      </p:cBhvr>
                                      <p:to>
                                        <p:strVal val="visible"/>
                                      </p:to>
                                    </p:set>
                                    <p:animEffect transition="in" filter="strips(upLeft)">
                                      <p:cBhvr>
                                        <p:cTn id="7" dur="500"/>
                                        <p:tgtEl>
                                          <p:spTgt spid="513056"/>
                                        </p:tgtEl>
                                      </p:cBhvr>
                                    </p:animEffect>
                                  </p:childTnLst>
                                </p:cTn>
                              </p:par>
                              <p:par>
                                <p:cTn id="8" presetID="18" presetClass="entr" presetSubtype="9" fill="hold" grpId="0" nodeType="withEffect">
                                  <p:stCondLst>
                                    <p:cond delay="0"/>
                                  </p:stCondLst>
                                  <p:childTnLst>
                                    <p:set>
                                      <p:cBhvr>
                                        <p:cTn id="9" dur="1" fill="hold">
                                          <p:stCondLst>
                                            <p:cond delay="0"/>
                                          </p:stCondLst>
                                        </p:cTn>
                                        <p:tgtEl>
                                          <p:spTgt spid="513057"/>
                                        </p:tgtEl>
                                        <p:attrNameLst>
                                          <p:attrName>style.visibility</p:attrName>
                                        </p:attrNameLst>
                                      </p:cBhvr>
                                      <p:to>
                                        <p:strVal val="visible"/>
                                      </p:to>
                                    </p:set>
                                    <p:animEffect transition="in" filter="strips(upLeft)">
                                      <p:cBhvr>
                                        <p:cTn id="10" dur="500"/>
                                        <p:tgtEl>
                                          <p:spTgt spid="513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56" grpId="0" animBg="1"/>
      <p:bldP spid="513057" grpId="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bg>
      <p:bgPr>
        <a:solidFill>
          <a:srgbClr val="CCFFCC"/>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304800"/>
            <a:ext cx="7772400" cy="1143000"/>
          </a:xfrm>
          <a:effectLst>
            <a:outerShdw dist="71842" dir="8100000" algn="ctr" rotWithShape="0">
              <a:schemeClr val="bg2"/>
            </a:outerShdw>
          </a:effectLst>
        </p:spPr>
        <p:txBody>
          <a:bodyPr lIns="90488" tIns="44450" rIns="90488" bIns="44450"/>
          <a:lstStyle/>
          <a:p>
            <a:pPr eaLnBrk="1" hangingPunct="1"/>
            <a:r>
              <a:rPr lang="zh-TW" altLang="en-US" sz="5400" smtClean="0">
                <a:solidFill>
                  <a:srgbClr val="0000FF"/>
                </a:solidFill>
                <a:latin typeface="和平特圓"/>
                <a:ea typeface="和平特圓"/>
                <a:cs typeface="和平特圓"/>
              </a:rPr>
              <a:t>各大宗教信眾增長率</a:t>
            </a:r>
          </a:p>
        </p:txBody>
      </p:sp>
      <p:sp>
        <p:nvSpPr>
          <p:cNvPr id="83971" name="Rectangle 3"/>
          <p:cNvSpPr>
            <a:spLocks noGrp="1" noChangeArrowheads="1"/>
          </p:cNvSpPr>
          <p:nvPr>
            <p:ph type="body" idx="1"/>
          </p:nvPr>
        </p:nvSpPr>
        <p:spPr>
          <a:xfrm>
            <a:off x="571500" y="5876925"/>
            <a:ext cx="7999413" cy="600075"/>
          </a:xfrm>
        </p:spPr>
        <p:txBody>
          <a:bodyPr lIns="90488" tIns="44450" rIns="90488" bIns="44450"/>
          <a:lstStyle/>
          <a:p>
            <a:pPr marL="674688" indent="-674688" eaLnBrk="1" hangingPunct="1">
              <a:lnSpc>
                <a:spcPct val="80000"/>
              </a:lnSpc>
              <a:spcBef>
                <a:spcPct val="40000"/>
              </a:spcBef>
              <a:buFontTx/>
              <a:buNone/>
            </a:pPr>
            <a:r>
              <a:rPr lang="en-US" altLang="zh-TW" sz="1400" smtClean="0">
                <a:solidFill>
                  <a:schemeClr val="tx2"/>
                </a:solidFill>
              </a:rPr>
              <a:t>(</a:t>
            </a:r>
            <a:r>
              <a:rPr lang="zh-TW" altLang="en-US" sz="1400" smtClean="0">
                <a:solidFill>
                  <a:schemeClr val="tx2"/>
                </a:solidFill>
              </a:rPr>
              <a:t>參考： </a:t>
            </a:r>
            <a:r>
              <a:rPr lang="en-US" altLang="zh-TW" sz="1200" b="1" smtClean="0">
                <a:solidFill>
                  <a:schemeClr val="tx2"/>
                </a:solidFill>
              </a:rPr>
              <a:t>The World Almanac and Book of Facts, 1935</a:t>
            </a:r>
            <a:endParaRPr lang="en-US" altLang="zh-TW" sz="1400" b="1" smtClean="0">
              <a:solidFill>
                <a:schemeClr val="tx2"/>
              </a:solidFill>
            </a:endParaRPr>
          </a:p>
          <a:p>
            <a:pPr marL="674688" indent="-674688" eaLnBrk="1" hangingPunct="1">
              <a:lnSpc>
                <a:spcPct val="80000"/>
              </a:lnSpc>
              <a:spcBef>
                <a:spcPct val="40000"/>
              </a:spcBef>
              <a:buFontTx/>
              <a:buNone/>
            </a:pPr>
            <a:r>
              <a:rPr lang="en-US" altLang="zh-TW" sz="1400" smtClean="0"/>
              <a:t>               Major Religions of the World Ranked by Number of Adherents, Adherents.com, 2005 </a:t>
            </a:r>
            <a:r>
              <a:rPr lang="en-US" altLang="zh-TW" sz="1400" smtClean="0">
                <a:solidFill>
                  <a:schemeClr val="tx2"/>
                </a:solidFill>
              </a:rPr>
              <a:t>)</a:t>
            </a:r>
          </a:p>
        </p:txBody>
      </p:sp>
      <p:graphicFrame>
        <p:nvGraphicFramePr>
          <p:cNvPr id="515076" name="Group 4"/>
          <p:cNvGraphicFramePr>
            <a:graphicFrameLocks noGrp="1"/>
          </p:cNvGraphicFramePr>
          <p:nvPr/>
        </p:nvGraphicFramePr>
        <p:xfrm>
          <a:off x="304800" y="1397000"/>
          <a:ext cx="8305800" cy="4078288"/>
        </p:xfrm>
        <a:graphic>
          <a:graphicData uri="http://schemas.openxmlformats.org/drawingml/2006/table">
            <a:tbl>
              <a:tblPr/>
              <a:tblGrid>
                <a:gridCol w="1752600"/>
                <a:gridCol w="2133600"/>
                <a:gridCol w="2381250"/>
                <a:gridCol w="2038350"/>
              </a:tblGrid>
              <a:tr h="1030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a typeface="新細明體" pitchFamily="18" charset="-12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1934</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2005</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增長率</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標楷體" pitchFamily="65" charset="-120"/>
                        </a:rPr>
                        <a:t>(71</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年</a:t>
                      </a:r>
                      <a:r>
                        <a:rPr kumimoji="1" lang="en-US" altLang="zh-TW" sz="2800" b="0" i="0" u="none" strike="noStrike" cap="none" normalizeH="0" baseline="0" smtClean="0">
                          <a:ln>
                            <a:noFill/>
                          </a:ln>
                          <a:solidFill>
                            <a:schemeClr val="tx1"/>
                          </a:solidFill>
                          <a:effectLst/>
                          <a:latin typeface="Times New Roman" pitchFamily="18" charset="0"/>
                          <a:ea typeface="標楷體" pitchFamily="65" charset="-12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600" b="0" i="0" u="none" strike="noStrike" cap="none" normalizeH="0" baseline="0" smtClean="0">
                          <a:ln>
                            <a:noFill/>
                          </a:ln>
                          <a:solidFill>
                            <a:schemeClr val="tx1"/>
                          </a:solidFill>
                          <a:effectLst/>
                          <a:latin typeface="Times New Roman" pitchFamily="18" charset="0"/>
                          <a:ea typeface="標楷體" pitchFamily="65" charset="-120"/>
                        </a:rPr>
                        <a:t>基督徒</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6.82</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21</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+208%</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600" b="0" i="0" u="none" strike="noStrike" cap="none" normalizeH="0" baseline="0" smtClean="0">
                          <a:ln>
                            <a:noFill/>
                          </a:ln>
                          <a:solidFill>
                            <a:schemeClr val="tx1"/>
                          </a:solidFill>
                          <a:effectLst/>
                          <a:latin typeface="Times New Roman" pitchFamily="18" charset="0"/>
                          <a:ea typeface="標楷體" pitchFamily="65" charset="-120"/>
                        </a:rPr>
                        <a:t>穆斯林</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2.09</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13</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a:t>
                      </a:r>
                      <a:r>
                        <a:rPr kumimoji="1" lang="en-US" altLang="zh-TW" sz="2800" b="0" i="0" u="none" strike="noStrike" cap="none" normalizeH="0" baseline="0" smtClean="0">
                          <a:ln>
                            <a:noFill/>
                          </a:ln>
                          <a:solidFill>
                            <a:srgbClr val="CC3300"/>
                          </a:solidFill>
                          <a:effectLst/>
                          <a:latin typeface="Times New Roman" pitchFamily="18" charset="0"/>
                          <a:ea typeface="新細明體" pitchFamily="18" charset="-120"/>
                        </a:rPr>
                        <a:t>521%</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600" b="0" i="0" u="none" strike="noStrike" cap="none" normalizeH="0" baseline="0" smtClean="0">
                          <a:ln>
                            <a:noFill/>
                          </a:ln>
                          <a:solidFill>
                            <a:schemeClr val="tx1"/>
                          </a:solidFill>
                          <a:effectLst/>
                          <a:latin typeface="Times New Roman" pitchFamily="18" charset="0"/>
                          <a:ea typeface="標楷體" pitchFamily="65" charset="-120"/>
                        </a:rPr>
                        <a:t>佛教徒</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1.50</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3.76</a:t>
                      </a:r>
                      <a:r>
                        <a:rPr kumimoji="1" lang="zh-TW" altLang="en-US" sz="2800" b="0" i="0" u="none" strike="noStrike" cap="none" normalizeH="0" baseline="0" smtClean="0">
                          <a:ln>
                            <a:noFill/>
                          </a:ln>
                          <a:solidFill>
                            <a:schemeClr val="tx1"/>
                          </a:solidFill>
                          <a:effectLst/>
                          <a:latin typeface="Times New Roman" pitchFamily="18" charset="0"/>
                          <a:ea typeface="標楷體" pitchFamily="65" charset="-120"/>
                        </a:rPr>
                        <a:t>億</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itchFamily="18" charset="0"/>
                          <a:ea typeface="新細明體" pitchFamily="18" charset="-120"/>
                        </a:rPr>
                        <a:t>+150%</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5103" name="AutoShape 31"/>
          <p:cNvSpPr>
            <a:spLocks noChangeArrowheads="1"/>
          </p:cNvSpPr>
          <p:nvPr/>
        </p:nvSpPr>
        <p:spPr bwMode="auto">
          <a:xfrm flipH="1">
            <a:off x="5940425" y="2420938"/>
            <a:ext cx="1223963" cy="1150937"/>
          </a:xfrm>
          <a:prstGeom prst="wedgeRoundRectCallout">
            <a:avLst>
              <a:gd name="adj1" fmla="val -46111"/>
              <a:gd name="adj2" fmla="val 63792"/>
              <a:gd name="adj3" fmla="val 16667"/>
            </a:avLst>
          </a:prstGeom>
          <a:solidFill>
            <a:schemeClr val="accent1"/>
          </a:solidFill>
          <a:ln w="9525">
            <a:solidFill>
              <a:schemeClr val="tx1"/>
            </a:solidFill>
            <a:miter lim="800000"/>
            <a:headEnd/>
            <a:tailEnd/>
          </a:ln>
        </p:spPr>
        <p:txBody>
          <a:bodyPr/>
          <a:lstStyle/>
          <a:p>
            <a:pPr algn="ctr"/>
            <a:endParaRPr lang="en-US" altLang="zh-HK" sz="1800">
              <a:latin typeface="Arial" pitchFamily="34" charset="0"/>
            </a:endParaRPr>
          </a:p>
        </p:txBody>
      </p:sp>
      <p:sp>
        <p:nvSpPr>
          <p:cNvPr id="515104" name="Text Box 32"/>
          <p:cNvSpPr txBox="1">
            <a:spLocks noChangeArrowheads="1"/>
          </p:cNvSpPr>
          <p:nvPr/>
        </p:nvSpPr>
        <p:spPr bwMode="auto">
          <a:xfrm>
            <a:off x="6011863" y="2649538"/>
            <a:ext cx="1150937"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1800" b="1">
                <a:latin typeface="Arial" pitchFamily="34" charset="0"/>
                <a:ea typeface="新細明體" pitchFamily="18" charset="-120"/>
              </a:rPr>
              <a:t>年增長率</a:t>
            </a:r>
          </a:p>
          <a:p>
            <a:pPr algn="ctr" eaLnBrk="1" hangingPunct="1">
              <a:spcBef>
                <a:spcPct val="50000"/>
              </a:spcBef>
            </a:pPr>
            <a:r>
              <a:rPr lang="en-US" altLang="zh-TW" sz="1800" b="1">
                <a:latin typeface="Arial" pitchFamily="34" charset="0"/>
                <a:ea typeface="新細明體" pitchFamily="18" charset="-120"/>
              </a:rPr>
              <a:t>2.35%</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515104"/>
                                        </p:tgtEl>
                                        <p:attrNameLst>
                                          <p:attrName>style.visibility</p:attrName>
                                        </p:attrNameLst>
                                      </p:cBhvr>
                                      <p:to>
                                        <p:strVal val="visible"/>
                                      </p:to>
                                    </p:set>
                                    <p:animEffect transition="in" filter="strips(upLeft)">
                                      <p:cBhvr>
                                        <p:cTn id="7" dur="500"/>
                                        <p:tgtEl>
                                          <p:spTgt spid="515104"/>
                                        </p:tgtEl>
                                      </p:cBhvr>
                                    </p:animEffect>
                                  </p:childTnLst>
                                </p:cTn>
                              </p:par>
                              <p:par>
                                <p:cTn id="8" presetID="18" presetClass="entr" presetSubtype="9" fill="hold" grpId="0" nodeType="withEffect">
                                  <p:stCondLst>
                                    <p:cond delay="0"/>
                                  </p:stCondLst>
                                  <p:childTnLst>
                                    <p:set>
                                      <p:cBhvr>
                                        <p:cTn id="9" dur="1" fill="hold">
                                          <p:stCondLst>
                                            <p:cond delay="0"/>
                                          </p:stCondLst>
                                        </p:cTn>
                                        <p:tgtEl>
                                          <p:spTgt spid="515103"/>
                                        </p:tgtEl>
                                        <p:attrNameLst>
                                          <p:attrName>style.visibility</p:attrName>
                                        </p:attrNameLst>
                                      </p:cBhvr>
                                      <p:to>
                                        <p:strVal val="visible"/>
                                      </p:to>
                                    </p:set>
                                    <p:animEffect transition="in" filter="strips(upLeft)">
                                      <p:cBhvr>
                                        <p:cTn id="10" dur="500"/>
                                        <p:tgtEl>
                                          <p:spTgt spid="515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103" grpId="0" animBg="1"/>
      <p:bldP spid="51510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effectLst>
            <a:outerShdw dist="71842" dir="8100000" algn="ctr" rotWithShape="0">
              <a:schemeClr val="bg2"/>
            </a:outerShdw>
          </a:effectLst>
        </p:spPr>
        <p:txBody>
          <a:bodyPr lIns="90488" tIns="44450" rIns="90488" bIns="44450"/>
          <a:lstStyle/>
          <a:p>
            <a:pPr eaLnBrk="1" hangingPunct="1"/>
            <a:r>
              <a:rPr lang="en-US" altLang="zh-TW" smtClean="0"/>
              <a:t> </a:t>
            </a:r>
          </a:p>
        </p:txBody>
      </p:sp>
      <p:sp>
        <p:nvSpPr>
          <p:cNvPr id="84995" name="Rectangle 3"/>
          <p:cNvSpPr>
            <a:spLocks noGrp="1" noChangeArrowheads="1"/>
          </p:cNvSpPr>
          <p:nvPr>
            <p:ph type="body" idx="1"/>
          </p:nvPr>
        </p:nvSpPr>
        <p:spPr/>
        <p:txBody>
          <a:bodyPr lIns="90488" tIns="44450" rIns="90488" bIns="44450"/>
          <a:lstStyle/>
          <a:p>
            <a:pPr eaLnBrk="1" hangingPunct="1">
              <a:spcBef>
                <a:spcPct val="50000"/>
              </a:spcBef>
              <a:buFontTx/>
              <a:buNone/>
            </a:pPr>
            <a:r>
              <a:rPr lang="zh-TW" altLang="en-US" sz="4800" b="1" smtClean="0">
                <a:latin typeface="新細明體" pitchFamily="18" charset="-120"/>
              </a:rPr>
              <a:t>故</a:t>
            </a:r>
            <a:r>
              <a:rPr lang="zh-TW" altLang="en-US" sz="4800" b="1" i="1" smtClean="0">
                <a:latin typeface="新細明體" pitchFamily="18" charset="-120"/>
              </a:rPr>
              <a:t> </a:t>
            </a:r>
            <a:r>
              <a:rPr lang="zh-TW" altLang="en-US" sz="4800" b="1" i="1" smtClean="0">
                <a:latin typeface="全真行書"/>
                <a:ea typeface="全真行書"/>
                <a:cs typeface="全真行書"/>
              </a:rPr>
              <a:t>  </a:t>
            </a:r>
            <a:r>
              <a:rPr lang="zh-TW" altLang="en-US" sz="6000" smtClean="0">
                <a:solidFill>
                  <a:srgbClr val="008000"/>
                </a:solidFill>
                <a:latin typeface="和平特黑"/>
                <a:ea typeface="和平特黑"/>
                <a:cs typeface="和平特黑"/>
              </a:rPr>
              <a:t>伊斯蘭教</a:t>
            </a:r>
            <a:r>
              <a:rPr lang="zh-TW" altLang="en-US" sz="5400" b="1" smtClean="0">
                <a:solidFill>
                  <a:srgbClr val="A50021"/>
                </a:solidFill>
                <a:latin typeface="華康中楷體"/>
                <a:ea typeface="華康中楷體"/>
                <a:cs typeface="華康中楷體"/>
              </a:rPr>
              <a:t>已成為</a:t>
            </a:r>
          </a:p>
          <a:p>
            <a:pPr algn="ctr" eaLnBrk="1" hangingPunct="1">
              <a:spcBef>
                <a:spcPct val="50000"/>
              </a:spcBef>
              <a:buFontTx/>
              <a:buNone/>
            </a:pPr>
            <a:r>
              <a:rPr lang="zh-TW" altLang="en-US" sz="5400" b="1" smtClean="0">
                <a:solidFill>
                  <a:srgbClr val="A50021"/>
                </a:solidFill>
                <a:latin typeface="華康中楷體"/>
                <a:ea typeface="華康中楷體"/>
                <a:cs typeface="華康中楷體"/>
              </a:rPr>
              <a:t>現今世界增長率</a:t>
            </a:r>
            <a:r>
              <a:rPr lang="zh-TW" altLang="en-US" sz="5400" b="1" i="1" smtClean="0">
                <a:solidFill>
                  <a:srgbClr val="FCFEB9"/>
                </a:solidFill>
                <a:latin typeface="華康中楷體"/>
                <a:ea typeface="華康中楷體"/>
                <a:cs typeface="華康中楷體"/>
              </a:rPr>
              <a:t> </a:t>
            </a:r>
          </a:p>
          <a:p>
            <a:pPr algn="ctr" eaLnBrk="1" hangingPunct="1">
              <a:buFontTx/>
              <a:buNone/>
            </a:pPr>
            <a:r>
              <a:rPr lang="zh-TW" altLang="en-US" sz="8000" i="1" smtClean="0">
                <a:solidFill>
                  <a:srgbClr val="FC0128"/>
                </a:solidFill>
                <a:latin typeface="和平特圓"/>
                <a:ea typeface="和平特圓"/>
                <a:cs typeface="和平特圓"/>
              </a:rPr>
              <a:t>最快</a:t>
            </a:r>
            <a:r>
              <a:rPr lang="zh-TW" altLang="en-US" sz="8000" b="1" smtClean="0">
                <a:solidFill>
                  <a:srgbClr val="FC0128"/>
                </a:solidFill>
                <a:latin typeface="華康隸書體"/>
                <a:ea typeface="華康隸書體"/>
                <a:cs typeface="華康隸書體"/>
              </a:rPr>
              <a:t> </a:t>
            </a:r>
            <a:r>
              <a:rPr lang="zh-TW" altLang="en-US" sz="5400" b="1" smtClean="0">
                <a:solidFill>
                  <a:srgbClr val="993300"/>
                </a:solidFill>
                <a:latin typeface="華康中楷體"/>
                <a:ea typeface="華康中楷體"/>
                <a:cs typeface="華康中楷體"/>
              </a:rPr>
              <a:t>的</a:t>
            </a:r>
            <a:r>
              <a:rPr lang="zh-TW" altLang="en-US" sz="5400" b="1" smtClean="0">
                <a:solidFill>
                  <a:srgbClr val="A50021"/>
                </a:solidFill>
                <a:latin typeface="華康中楷體"/>
                <a:ea typeface="華康中楷體"/>
                <a:cs typeface="華康中楷體"/>
              </a:rPr>
              <a:t>宗教</a:t>
            </a:r>
          </a:p>
        </p:txBody>
      </p:sp>
    </p:spTree>
  </p:cSld>
  <p:clrMapOvr>
    <a:masterClrMapping/>
  </p:clrMapOvr>
  <p:transition spd="med">
    <p:circl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395288" y="188913"/>
            <a:ext cx="8353425" cy="1470025"/>
          </a:xfrm>
        </p:spPr>
        <p:txBody>
          <a:bodyPr/>
          <a:lstStyle/>
          <a:p>
            <a:pPr eaLnBrk="1" hangingPunct="1"/>
            <a:r>
              <a:rPr lang="zh-TW" altLang="en-US" sz="4800" smtClean="0">
                <a:ea typeface="和平特圓"/>
                <a:cs typeface="和平特圓"/>
              </a:rPr>
              <a:t>穆斯林是世界最大信仰群體</a:t>
            </a:r>
            <a:r>
              <a:rPr lang="zh-TW" altLang="en-US" sz="4000" smtClean="0"/>
              <a:t> </a:t>
            </a:r>
          </a:p>
        </p:txBody>
      </p:sp>
      <p:sp>
        <p:nvSpPr>
          <p:cNvPr id="520195" name="Rectangle 3"/>
          <p:cNvSpPr>
            <a:spLocks noGrp="1" noChangeArrowheads="1"/>
          </p:cNvSpPr>
          <p:nvPr>
            <p:ph type="subTitle" idx="1"/>
          </p:nvPr>
        </p:nvSpPr>
        <p:spPr>
          <a:xfrm>
            <a:off x="574675" y="1341438"/>
            <a:ext cx="7993063" cy="5113337"/>
          </a:xfrm>
        </p:spPr>
        <p:txBody>
          <a:bodyPr/>
          <a:lstStyle/>
          <a:p>
            <a:pPr marL="352425" indent="-352425" algn="l" eaLnBrk="1" hangingPunct="1">
              <a:lnSpc>
                <a:spcPct val="110000"/>
              </a:lnSpc>
              <a:buFontTx/>
              <a:buChar char="•"/>
            </a:pPr>
            <a:r>
              <a:rPr lang="zh-TW" altLang="en-US" b="1" smtClean="0"/>
              <a:t>根據梵蒂岡最新出版的</a:t>
            </a:r>
            <a:r>
              <a:rPr lang="en-US" altLang="zh-TW" b="1" smtClean="0"/>
              <a:t>《2008</a:t>
            </a:r>
            <a:r>
              <a:rPr lang="zh-TW" altLang="en-US" b="1" smtClean="0"/>
              <a:t>年年鑒</a:t>
            </a:r>
            <a:r>
              <a:rPr lang="en-US" altLang="zh-TW" b="1" smtClean="0"/>
              <a:t>》﹐</a:t>
            </a:r>
            <a:r>
              <a:rPr lang="zh-TW" altLang="en-US" b="1" smtClean="0"/>
              <a:t>穆斯林是世界最大的信仰群體</a:t>
            </a:r>
            <a:r>
              <a:rPr lang="en-US" altLang="zh-TW" b="1" smtClean="0"/>
              <a:t>﹐</a:t>
            </a:r>
            <a:r>
              <a:rPr lang="zh-TW" altLang="en-US" b="1" smtClean="0"/>
              <a:t>佔全球人口比例的</a:t>
            </a:r>
            <a:r>
              <a:rPr lang="en-US" altLang="zh-TW" b="1" smtClean="0">
                <a:solidFill>
                  <a:srgbClr val="CC3300"/>
                </a:solidFill>
              </a:rPr>
              <a:t>19.2%</a:t>
            </a:r>
            <a:r>
              <a:rPr lang="en-US" altLang="zh-TW" b="1" smtClean="0"/>
              <a:t>﹐</a:t>
            </a:r>
            <a:r>
              <a:rPr lang="zh-TW" altLang="en-US" b="1" smtClean="0"/>
              <a:t>而人數其次的是天主教徒</a:t>
            </a:r>
            <a:r>
              <a:rPr lang="en-US" altLang="zh-TW" b="1" smtClean="0"/>
              <a:t>﹐</a:t>
            </a:r>
            <a:r>
              <a:rPr lang="zh-TW" altLang="en-US" b="1" smtClean="0"/>
              <a:t>佔</a:t>
            </a:r>
            <a:r>
              <a:rPr lang="en-US" altLang="zh-TW" b="1" smtClean="0">
                <a:solidFill>
                  <a:srgbClr val="CC3300"/>
                </a:solidFill>
              </a:rPr>
              <a:t>17.4%</a:t>
            </a:r>
            <a:r>
              <a:rPr lang="zh-TW" altLang="en-US" b="1" smtClean="0"/>
              <a:t>。</a:t>
            </a:r>
            <a:r>
              <a:rPr lang="zh-TW" altLang="en-US" smtClean="0"/>
              <a:t>  </a:t>
            </a:r>
          </a:p>
          <a:p>
            <a:pPr marL="352425" indent="-352425" algn="l" eaLnBrk="1" hangingPunct="1">
              <a:lnSpc>
                <a:spcPct val="110000"/>
              </a:lnSpc>
              <a:buFontTx/>
              <a:buChar char="•"/>
            </a:pPr>
            <a:r>
              <a:rPr lang="zh-TW" altLang="en-US" b="1" smtClean="0"/>
              <a:t>天主教專欄作家維托利奧</a:t>
            </a:r>
            <a:r>
              <a:rPr lang="en-US" altLang="zh-TW" b="1" smtClean="0"/>
              <a:t>‧</a:t>
            </a:r>
            <a:r>
              <a:rPr lang="zh-TW" altLang="en-US" b="1" smtClean="0"/>
              <a:t>弗曼提</a:t>
            </a:r>
            <a:r>
              <a:rPr lang="en-US" altLang="zh-TW" b="1" smtClean="0"/>
              <a:t>(Vittorio Formenti) </a:t>
            </a:r>
            <a:r>
              <a:rPr lang="zh-TW" altLang="en-US" b="1" smtClean="0"/>
              <a:t>在梵蒂岡</a:t>
            </a:r>
            <a:r>
              <a:rPr lang="en-US" altLang="zh-TW" b="1" smtClean="0"/>
              <a:t>《</a:t>
            </a:r>
            <a:r>
              <a:rPr lang="zh-TW" altLang="en-US" b="1" smtClean="0"/>
              <a:t>羅馬觀察家</a:t>
            </a:r>
            <a:r>
              <a:rPr lang="en-US" altLang="zh-TW" b="1" smtClean="0"/>
              <a:t>》</a:t>
            </a:r>
            <a:r>
              <a:rPr lang="zh-TW" altLang="en-US" b="1" smtClean="0"/>
              <a:t>報上寫文章說</a:t>
            </a:r>
            <a:r>
              <a:rPr lang="en-US" altLang="zh-TW" b="1" smtClean="0"/>
              <a:t>﹕</a:t>
            </a:r>
            <a:r>
              <a:rPr lang="zh-TW" altLang="en-US" b="1" smtClean="0"/>
              <a:t>「有史以來</a:t>
            </a:r>
            <a:r>
              <a:rPr lang="en-US" altLang="zh-TW" b="1" smtClean="0"/>
              <a:t>﹐</a:t>
            </a:r>
            <a:r>
              <a:rPr lang="zh-TW" altLang="en-US" b="1" smtClean="0"/>
              <a:t>我們天主教信徒</a:t>
            </a:r>
            <a:r>
              <a:rPr lang="en-US" altLang="zh-TW" b="1" smtClean="0"/>
              <a:t>﹐</a:t>
            </a:r>
            <a:r>
              <a:rPr lang="zh-TW" altLang="en-US" b="1" smtClean="0"/>
              <a:t>第一次出現退居第二</a:t>
            </a:r>
            <a:r>
              <a:rPr lang="en-US" altLang="zh-TW" b="1" smtClean="0"/>
              <a:t>﹔</a:t>
            </a:r>
            <a:r>
              <a:rPr lang="zh-TW" altLang="en-US" b="1" smtClean="0"/>
              <a:t>穆斯林超過了我們。」</a:t>
            </a:r>
            <a:r>
              <a:rPr lang="zh-TW" altLang="en-US" sz="2800" b="1" smtClean="0"/>
              <a:t> </a:t>
            </a:r>
          </a:p>
        </p:txBody>
      </p:sp>
      <p:sp>
        <p:nvSpPr>
          <p:cNvPr id="520196" name="Rectangle 4"/>
          <p:cNvSpPr>
            <a:spLocks noChangeArrowheads="1"/>
          </p:cNvSpPr>
          <p:nvPr/>
        </p:nvSpPr>
        <p:spPr bwMode="auto">
          <a:xfrm>
            <a:off x="1835150" y="6613525"/>
            <a:ext cx="3781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US" altLang="zh-TW" sz="1000">
                <a:latin typeface="Arial" pitchFamily="34" charset="0"/>
              </a:rPr>
              <a:t>http://news.scotsman.com/uk/Now-Islam--overtakes-.3929010.jp</a:t>
            </a:r>
          </a:p>
        </p:txBody>
      </p:sp>
      <p:sp>
        <p:nvSpPr>
          <p:cNvPr id="520197" name="Text Box 5"/>
          <p:cNvSpPr txBox="1">
            <a:spLocks noChangeArrowheads="1"/>
          </p:cNvSpPr>
          <p:nvPr/>
        </p:nvSpPr>
        <p:spPr bwMode="auto">
          <a:xfrm>
            <a:off x="971550" y="6521450"/>
            <a:ext cx="86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1600" b="1">
                <a:latin typeface="Arial" pitchFamily="34" charset="0"/>
                <a:ea typeface="新細明體" pitchFamily="18" charset="-120"/>
              </a:rPr>
              <a:t>譯自：</a:t>
            </a:r>
          </a:p>
        </p:txBody>
      </p:sp>
      <p:sp>
        <p:nvSpPr>
          <p:cNvPr id="520198" name="Text Box 6"/>
          <p:cNvSpPr txBox="1">
            <a:spLocks noChangeArrowheads="1"/>
          </p:cNvSpPr>
          <p:nvPr/>
        </p:nvSpPr>
        <p:spPr bwMode="auto">
          <a:xfrm>
            <a:off x="5724525" y="6583363"/>
            <a:ext cx="2592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1200" b="1">
                <a:latin typeface="Arial" pitchFamily="34" charset="0"/>
                <a:ea typeface="新細明體" pitchFamily="18" charset="-120"/>
              </a:rPr>
              <a:t>(Published on: 31 March 2008)</a:t>
            </a:r>
            <a:endParaRPr lang="en-US" altLang="zh-TW" sz="2800">
              <a:latin typeface="Arial" pitchFamily="34" charset="0"/>
              <a:ea typeface="新細明體" pitchFamily="18" charset="-12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20195">
                                            <p:txEl>
                                              <p:pRg st="1" end="1"/>
                                            </p:txEl>
                                          </p:spTgt>
                                        </p:tgtEl>
                                        <p:attrNameLst>
                                          <p:attrName>style.visibility</p:attrName>
                                        </p:attrNameLst>
                                      </p:cBhvr>
                                      <p:to>
                                        <p:strVal val="visible"/>
                                      </p:to>
                                    </p:set>
                                    <p:animEffect transition="in" filter="dissolve">
                                      <p:cBhvr>
                                        <p:cTn id="7" dur="500"/>
                                        <p:tgtEl>
                                          <p:spTgt spid="520195">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0197"/>
                                        </p:tgtEl>
                                        <p:attrNameLst>
                                          <p:attrName>style.visibility</p:attrName>
                                        </p:attrNameLst>
                                      </p:cBhvr>
                                      <p:to>
                                        <p:strVal val="visible"/>
                                      </p:to>
                                    </p:set>
                                    <p:animEffect transition="in" filter="dissolve">
                                      <p:cBhvr>
                                        <p:cTn id="10" dur="500"/>
                                        <p:tgtEl>
                                          <p:spTgt spid="52019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20196"/>
                                        </p:tgtEl>
                                        <p:attrNameLst>
                                          <p:attrName>style.visibility</p:attrName>
                                        </p:attrNameLst>
                                      </p:cBhvr>
                                      <p:to>
                                        <p:strVal val="visible"/>
                                      </p:to>
                                    </p:set>
                                    <p:animEffect transition="in" filter="dissolve">
                                      <p:cBhvr>
                                        <p:cTn id="13" dur="500"/>
                                        <p:tgtEl>
                                          <p:spTgt spid="52019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20198"/>
                                        </p:tgtEl>
                                        <p:attrNameLst>
                                          <p:attrName>style.visibility</p:attrName>
                                        </p:attrNameLst>
                                      </p:cBhvr>
                                      <p:to>
                                        <p:strVal val="visible"/>
                                      </p:to>
                                    </p:set>
                                    <p:animEffect transition="in" filter="dissolve">
                                      <p:cBhvr>
                                        <p:cTn id="16" dur="500"/>
                                        <p:tgtEl>
                                          <p:spTgt spid="520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6" grpId="0"/>
      <p:bldP spid="520197" grpId="0"/>
      <p:bldP spid="52019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287338" y="333375"/>
            <a:ext cx="8569325" cy="1439863"/>
          </a:xfrm>
        </p:spPr>
        <p:txBody>
          <a:bodyPr/>
          <a:lstStyle/>
          <a:p>
            <a:pPr eaLnBrk="1" hangingPunct="1">
              <a:lnSpc>
                <a:spcPct val="120000"/>
              </a:lnSpc>
            </a:pPr>
            <a:r>
              <a:rPr lang="zh-TW" altLang="en-US" sz="5400" smtClean="0">
                <a:solidFill>
                  <a:srgbClr val="990000"/>
                </a:solidFill>
                <a:ea typeface="和平特圓"/>
                <a:cs typeface="和平特圓"/>
              </a:rPr>
              <a:t>耶穌教與伊斯蘭教的增長率</a:t>
            </a:r>
          </a:p>
        </p:txBody>
      </p:sp>
      <p:sp>
        <p:nvSpPr>
          <p:cNvPr id="87043" name="Rectangle 3"/>
          <p:cNvSpPr>
            <a:spLocks noGrp="1" noChangeArrowheads="1"/>
          </p:cNvSpPr>
          <p:nvPr>
            <p:ph type="subTitle" idx="1"/>
          </p:nvPr>
        </p:nvSpPr>
        <p:spPr>
          <a:xfrm>
            <a:off x="1371600" y="2852738"/>
            <a:ext cx="6400800" cy="1414462"/>
          </a:xfrm>
        </p:spPr>
        <p:txBody>
          <a:bodyPr/>
          <a:lstStyle/>
          <a:p>
            <a:pPr eaLnBrk="1" hangingPunct="1">
              <a:lnSpc>
                <a:spcPct val="120000"/>
              </a:lnSpc>
            </a:pPr>
            <a:r>
              <a:rPr lang="zh-TW" altLang="en-US" sz="4000" b="1" i="1" smtClean="0">
                <a:ea typeface="標楷體" pitchFamily="65" charset="-120"/>
              </a:rPr>
              <a:t>那個是將來主流的宗教呢？</a:t>
            </a:r>
          </a:p>
        </p:txBody>
      </p:sp>
      <p:sp>
        <p:nvSpPr>
          <p:cNvPr id="87044" name="Text Box 4"/>
          <p:cNvSpPr txBox="1">
            <a:spLocks noChangeArrowheads="1"/>
          </p:cNvSpPr>
          <p:nvPr/>
        </p:nvSpPr>
        <p:spPr bwMode="auto">
          <a:xfrm>
            <a:off x="1439863" y="5013325"/>
            <a:ext cx="62642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lnSpc>
                <a:spcPct val="130000"/>
              </a:lnSpc>
            </a:pPr>
            <a:r>
              <a:rPr lang="en-US" altLang="zh-TW" b="1" i="1">
                <a:ea typeface="新細明體" pitchFamily="18" charset="-120"/>
                <a:cs typeface="Times New Roman" pitchFamily="18" charset="0"/>
              </a:rPr>
              <a:t>http://www.religioustolerance.org</a:t>
            </a:r>
          </a:p>
          <a:p>
            <a:pPr algn="ctr" eaLnBrk="1" hangingPunct="1">
              <a:lnSpc>
                <a:spcPct val="130000"/>
              </a:lnSpc>
            </a:pPr>
            <a:r>
              <a:rPr lang="zh-TW" altLang="en-US" b="1">
                <a:latin typeface="Arial" pitchFamily="34" charset="0"/>
                <a:ea typeface="新細明體" pitchFamily="18" charset="-120"/>
                <a:cs typeface="Times New Roman" pitchFamily="18" charset="0"/>
              </a:rPr>
              <a:t>加拿大安大略省宗教寬容顧問</a:t>
            </a:r>
          </a:p>
        </p:txBody>
      </p:sp>
      <p:sp>
        <p:nvSpPr>
          <p:cNvPr id="87045" name="Text Box 5"/>
          <p:cNvSpPr txBox="1">
            <a:spLocks noChangeArrowheads="1"/>
          </p:cNvSpPr>
          <p:nvPr/>
        </p:nvSpPr>
        <p:spPr bwMode="auto">
          <a:xfrm>
            <a:off x="2159000" y="6092825"/>
            <a:ext cx="4824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spcBef>
                <a:spcPct val="50000"/>
              </a:spcBef>
            </a:pPr>
            <a:r>
              <a:rPr lang="en-US" altLang="zh-TW" sz="1800">
                <a:latin typeface="Arial" pitchFamily="34" charset="0"/>
                <a:ea typeface="新細明體" pitchFamily="18" charset="-120"/>
              </a:rPr>
              <a:t>(</a:t>
            </a:r>
            <a:r>
              <a:rPr lang="en-US" altLang="zh-TW" sz="1800">
                <a:ea typeface="新細明體" pitchFamily="18" charset="-120"/>
                <a:cs typeface="Times New Roman" pitchFamily="18" charset="0"/>
              </a:rPr>
              <a:t>Ontario Consultants on religious Tolerance</a:t>
            </a:r>
            <a:r>
              <a:rPr lang="en-US" altLang="zh-TW" sz="1800">
                <a:latin typeface="Arial" pitchFamily="34" charset="0"/>
                <a:ea typeface="新細明體" pitchFamily="18" charset="-120"/>
              </a:rPr>
              <a:t>)</a:t>
            </a: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941763" y="436563"/>
            <a:ext cx="1489075" cy="466725"/>
          </a:xfrm>
          <a:prstGeom prst="rect">
            <a:avLst/>
          </a:prstGeom>
          <a:solidFill>
            <a:schemeClr val="bg1"/>
          </a:solidFill>
          <a:ln w="12700">
            <a:solidFill>
              <a:srgbClr val="000000"/>
            </a:solidFill>
            <a:miter lim="800000"/>
            <a:headEnd/>
            <a:tailEnd/>
          </a:ln>
          <a:effectLst>
            <a:outerShdw dist="107763" dir="2700000" algn="ctr" rotWithShape="0">
              <a:srgbClr val="000000"/>
            </a:outerShdw>
          </a:effectLst>
        </p:spPr>
        <p:txBody>
          <a:bodyPr wrap="none" lIns="90488" tIns="44450" rIns="90488" bIns="44450">
            <a:spAutoFit/>
          </a:bodyPr>
          <a:lstStyle/>
          <a:p>
            <a:pPr defTabSz="762000" eaLnBrk="0" hangingPunct="0"/>
            <a:r>
              <a:rPr lang="en-US" altLang="zh-TW"/>
              <a:t>                 </a:t>
            </a:r>
          </a:p>
        </p:txBody>
      </p:sp>
      <p:pic>
        <p:nvPicPr>
          <p:cNvPr id="14339"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38100"/>
            <a:ext cx="352425"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0" name="Text Box 16"/>
          <p:cNvSpPr txBox="1">
            <a:spLocks noChangeArrowheads="1"/>
          </p:cNvSpPr>
          <p:nvPr/>
        </p:nvSpPr>
        <p:spPr bwMode="auto">
          <a:xfrm>
            <a:off x="3962400" y="304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kumimoji="1" sz="2400">
                <a:solidFill>
                  <a:schemeClr val="tx1"/>
                </a:solidFill>
                <a:latin typeface="Times New Roman" pitchFamily="18" charset="0"/>
                <a:ea typeface="華康粗圓體" pitchFamily="49" charset="-120"/>
              </a:defRPr>
            </a:lvl1pPr>
            <a:lvl2pPr marL="742950" indent="-285750" defTabSz="762000" eaLnBrk="0" hangingPunct="0">
              <a:defRPr kumimoji="1" sz="2400">
                <a:solidFill>
                  <a:schemeClr val="tx1"/>
                </a:solidFill>
                <a:latin typeface="Times New Roman" pitchFamily="18" charset="0"/>
                <a:ea typeface="華康粗圓體" pitchFamily="49" charset="-120"/>
              </a:defRPr>
            </a:lvl2pPr>
            <a:lvl3pPr marL="1143000" indent="-228600" defTabSz="762000" eaLnBrk="0" hangingPunct="0">
              <a:defRPr kumimoji="1" sz="2400">
                <a:solidFill>
                  <a:schemeClr val="tx1"/>
                </a:solidFill>
                <a:latin typeface="Times New Roman" pitchFamily="18" charset="0"/>
                <a:ea typeface="華康粗圓體" pitchFamily="49" charset="-120"/>
              </a:defRPr>
            </a:lvl3pPr>
            <a:lvl4pPr marL="1600200" indent="-228600" defTabSz="762000" eaLnBrk="0" hangingPunct="0">
              <a:defRPr kumimoji="1" sz="2400">
                <a:solidFill>
                  <a:schemeClr val="tx1"/>
                </a:solidFill>
                <a:latin typeface="Times New Roman" pitchFamily="18" charset="0"/>
                <a:ea typeface="華康粗圓體" pitchFamily="49" charset="-120"/>
              </a:defRPr>
            </a:lvl4pPr>
            <a:lvl5pPr marL="2057400" indent="-228600" defTabSz="762000" eaLnBrk="0" hangingPunct="0">
              <a:defRPr kumimoji="1" sz="2400">
                <a:solidFill>
                  <a:schemeClr val="tx1"/>
                </a:solidFill>
                <a:latin typeface="Times New Roman" pitchFamily="18" charset="0"/>
                <a:ea typeface="華康粗圓體" pitchFamily="49"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spcBef>
                <a:spcPct val="50000"/>
              </a:spcBef>
            </a:pPr>
            <a:endParaRPr lang="en-US" altLang="zh-HK">
              <a:ea typeface="新細明體" pitchFamily="18" charset="-120"/>
            </a:endParaRPr>
          </a:p>
        </p:txBody>
      </p:sp>
      <p:pic>
        <p:nvPicPr>
          <p:cNvPr id="14341" name="Picture 20" descr="galaxy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trips dir="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79388" y="0"/>
            <a:ext cx="8713787" cy="1143000"/>
          </a:xfrm>
        </p:spPr>
        <p:txBody>
          <a:bodyPr/>
          <a:lstStyle/>
          <a:p>
            <a:pPr eaLnBrk="1" hangingPunct="1"/>
            <a:r>
              <a:rPr lang="zh-TW" altLang="en-US" sz="5400" smtClean="0">
                <a:solidFill>
                  <a:srgbClr val="990000"/>
                </a:solidFill>
                <a:ea typeface="和平特圓"/>
                <a:cs typeface="和平特圓"/>
              </a:rPr>
              <a:t>耶穌教與伊斯蘭教的增長率</a:t>
            </a:r>
          </a:p>
        </p:txBody>
      </p:sp>
      <p:sp>
        <p:nvSpPr>
          <p:cNvPr id="524291" name="Rectangle 3"/>
          <p:cNvSpPr>
            <a:spLocks noGrp="1" noChangeArrowheads="1"/>
          </p:cNvSpPr>
          <p:nvPr>
            <p:ph type="body" idx="1"/>
          </p:nvPr>
        </p:nvSpPr>
        <p:spPr>
          <a:xfrm>
            <a:off x="461963" y="2060575"/>
            <a:ext cx="8218487" cy="3887788"/>
          </a:xfrm>
        </p:spPr>
        <p:txBody>
          <a:bodyPr/>
          <a:lstStyle/>
          <a:p>
            <a:pPr eaLnBrk="1" hangingPunct="1">
              <a:lnSpc>
                <a:spcPct val="115000"/>
              </a:lnSpc>
              <a:spcBef>
                <a:spcPct val="40000"/>
              </a:spcBef>
            </a:pPr>
            <a:r>
              <a:rPr lang="zh-TW" altLang="en-US" sz="2400" b="1" dirty="0" smtClean="0"/>
              <a:t>亨廷頓預測，伊斯蘭教將會在廿一世紀初超越耶穌教，到 </a:t>
            </a:r>
            <a:r>
              <a:rPr lang="en-US" altLang="zh-TW" sz="2400" b="1" dirty="0" smtClean="0">
                <a:solidFill>
                  <a:srgbClr val="CC3300"/>
                </a:solidFill>
              </a:rPr>
              <a:t>2025</a:t>
            </a:r>
            <a:r>
              <a:rPr lang="zh-TW" altLang="en-US" sz="2400" b="1" dirty="0" smtClean="0">
                <a:solidFill>
                  <a:srgbClr val="CC3300"/>
                </a:solidFill>
              </a:rPr>
              <a:t>年，</a:t>
            </a:r>
            <a:r>
              <a:rPr lang="zh-TW" altLang="en-US" sz="2400" b="1" dirty="0" smtClean="0"/>
              <a:t>伊斯蘭教的信眾，將會多於耶穌教的信眾達</a:t>
            </a:r>
            <a:r>
              <a:rPr lang="en-US" altLang="zh-TW" sz="2400" b="1" dirty="0" smtClean="0">
                <a:solidFill>
                  <a:srgbClr val="CC3300"/>
                </a:solidFill>
              </a:rPr>
              <a:t>5%</a:t>
            </a:r>
            <a:endParaRPr lang="en-US" altLang="zh-TW" sz="2400" b="1" dirty="0" smtClean="0"/>
          </a:p>
          <a:p>
            <a:pPr eaLnBrk="1" hangingPunct="1">
              <a:lnSpc>
                <a:spcPct val="115000"/>
              </a:lnSpc>
              <a:spcBef>
                <a:spcPct val="40000"/>
              </a:spcBef>
            </a:pPr>
            <a:r>
              <a:rPr lang="zh-TW" altLang="en-US" sz="2400" b="1" dirty="0" smtClean="0"/>
              <a:t>美國世界宣教中心估計 </a:t>
            </a:r>
            <a:r>
              <a:rPr lang="en-US" altLang="zh-TW" sz="2400" b="1" dirty="0" smtClean="0"/>
              <a:t>(1997 )</a:t>
            </a:r>
          </a:p>
          <a:p>
            <a:pPr lvl="1" eaLnBrk="1" hangingPunct="1">
              <a:lnSpc>
                <a:spcPct val="115000"/>
              </a:lnSpc>
              <a:spcBef>
                <a:spcPct val="40000"/>
              </a:spcBef>
              <a:buFont typeface="Wingdings" pitchFamily="2" charset="2"/>
              <a:buChar char="Ø"/>
            </a:pPr>
            <a:r>
              <a:rPr lang="zh-TW" altLang="en-US" sz="2200" b="1" dirty="0" smtClean="0"/>
              <a:t>耶穌教信徒每年增長率約 </a:t>
            </a:r>
            <a:r>
              <a:rPr lang="en-US" altLang="zh-TW" sz="2200" b="1" dirty="0" smtClean="0">
                <a:solidFill>
                  <a:srgbClr val="CC3300"/>
                </a:solidFill>
              </a:rPr>
              <a:t>2.3%</a:t>
            </a:r>
            <a:r>
              <a:rPr lang="en-US" altLang="zh-TW" sz="2200" b="1" dirty="0" smtClean="0"/>
              <a:t> </a:t>
            </a:r>
          </a:p>
          <a:p>
            <a:pPr lvl="1" eaLnBrk="1" hangingPunct="1">
              <a:lnSpc>
                <a:spcPct val="115000"/>
              </a:lnSpc>
              <a:spcBef>
                <a:spcPct val="40000"/>
              </a:spcBef>
              <a:buFont typeface="Wingdings" pitchFamily="2" charset="2"/>
              <a:buChar char="Ø"/>
            </a:pPr>
            <a:r>
              <a:rPr lang="zh-TW" altLang="en-US" sz="2200" b="1" dirty="0" smtClean="0"/>
              <a:t>與全球人口增長率相若 </a:t>
            </a:r>
          </a:p>
          <a:p>
            <a:pPr lvl="1" eaLnBrk="1" hangingPunct="1">
              <a:lnSpc>
                <a:spcPct val="115000"/>
              </a:lnSpc>
              <a:spcBef>
                <a:spcPct val="40000"/>
              </a:spcBef>
              <a:buFont typeface="Wingdings" pitchFamily="2" charset="2"/>
              <a:buChar char="Ø"/>
            </a:pPr>
            <a:r>
              <a:rPr lang="zh-TW" altLang="en-US" sz="2200" b="1" dirty="0" smtClean="0"/>
              <a:t>伊斯蘭教增長率較快：每年若 </a:t>
            </a:r>
            <a:r>
              <a:rPr lang="en-US" altLang="zh-TW" sz="2200" b="1" dirty="0" smtClean="0">
                <a:solidFill>
                  <a:srgbClr val="CC3300"/>
                </a:solidFill>
              </a:rPr>
              <a:t>2.9%</a:t>
            </a:r>
            <a:r>
              <a:rPr lang="en-US" altLang="zh-TW" sz="2200" b="1" dirty="0" smtClean="0"/>
              <a:t> </a:t>
            </a:r>
            <a:r>
              <a:rPr lang="zh-TW" altLang="en-US" sz="2200" b="1" dirty="0" smtClean="0"/>
              <a:t>，故漸增加其</a:t>
            </a:r>
            <a:r>
              <a:rPr lang="zh-TW" altLang="zh-TW" sz="2200" b="1" dirty="0" smtClean="0"/>
              <a:t>市場份額</a:t>
            </a:r>
            <a:r>
              <a:rPr lang="zh-TW" altLang="en-US" sz="2200" b="1" dirty="0" smtClean="0"/>
              <a:t> ，如以此速度計算，到</a:t>
            </a:r>
            <a:r>
              <a:rPr lang="zh-TW" altLang="en-US" sz="2200" b="1" dirty="0" smtClean="0">
                <a:solidFill>
                  <a:srgbClr val="CC3300"/>
                </a:solidFill>
              </a:rPr>
              <a:t>公元</a:t>
            </a:r>
            <a:r>
              <a:rPr lang="en-US" altLang="zh-TW" sz="2200" b="1" dirty="0" smtClean="0">
                <a:solidFill>
                  <a:srgbClr val="CC3300"/>
                </a:solidFill>
              </a:rPr>
              <a:t>2023 </a:t>
            </a:r>
            <a:r>
              <a:rPr lang="zh-TW" altLang="en-US" sz="2200" b="1" dirty="0" smtClean="0"/>
              <a:t>，伊斯蘭教將超越耶穌教成為全球最大的宗教</a:t>
            </a:r>
          </a:p>
        </p:txBody>
      </p:sp>
      <p:sp>
        <p:nvSpPr>
          <p:cNvPr id="88068" name="Text Box 4"/>
          <p:cNvSpPr txBox="1">
            <a:spLocks noChangeArrowheads="1"/>
          </p:cNvSpPr>
          <p:nvPr/>
        </p:nvSpPr>
        <p:spPr bwMode="auto">
          <a:xfrm>
            <a:off x="611188" y="1268413"/>
            <a:ext cx="80645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3200" b="1">
                <a:latin typeface="Arial" pitchFamily="34" charset="0"/>
                <a:ea typeface="新細明體" pitchFamily="18" charset="-120"/>
              </a:rPr>
              <a:t>對耶穌教與伊斯蘭教的未來趨勢，未有定論</a:t>
            </a:r>
          </a:p>
        </p:txBody>
      </p:sp>
      <p:sp>
        <p:nvSpPr>
          <p:cNvPr id="88069" name="Text Box 5"/>
          <p:cNvSpPr txBox="1">
            <a:spLocks noChangeArrowheads="1"/>
          </p:cNvSpPr>
          <p:nvPr/>
        </p:nvSpPr>
        <p:spPr bwMode="auto">
          <a:xfrm>
            <a:off x="827088" y="6453188"/>
            <a:ext cx="741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30000"/>
              </a:spcBef>
            </a:pPr>
            <a:r>
              <a:rPr lang="en-US" altLang="zh-TW" sz="1000" b="1" i="1">
                <a:latin typeface="Arial" pitchFamily="34" charset="0"/>
                <a:ea typeface="新細明體" pitchFamily="18" charset="-120"/>
              </a:rPr>
              <a:t>http://www.religioustolerance.org/growth_isl_chr.htm  (sighted on 14.10.2010)</a:t>
            </a:r>
            <a:endParaRPr lang="en-US" altLang="zh-TW" sz="1800" b="1" i="1">
              <a:latin typeface="Arial" pitchFamily="34" charset="0"/>
              <a:ea typeface="新細明體" pitchFamily="18" charset="-12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animEffect transition="in" filter="dissolve">
                                      <p:cBhvr>
                                        <p:cTn id="7" dur="500"/>
                                        <p:tgtEl>
                                          <p:spTgt spid="524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24291">
                                            <p:txEl>
                                              <p:pRg st="1" end="1"/>
                                            </p:txEl>
                                          </p:spTgt>
                                        </p:tgtEl>
                                        <p:attrNameLst>
                                          <p:attrName>style.visibility</p:attrName>
                                        </p:attrNameLst>
                                      </p:cBhvr>
                                      <p:to>
                                        <p:strVal val="visible"/>
                                      </p:to>
                                    </p:set>
                                    <p:animEffect transition="in" filter="dissolve">
                                      <p:cBhvr>
                                        <p:cTn id="12" dur="500"/>
                                        <p:tgtEl>
                                          <p:spTgt spid="524291">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24291">
                                            <p:txEl>
                                              <p:pRg st="2" end="2"/>
                                            </p:txEl>
                                          </p:spTgt>
                                        </p:tgtEl>
                                        <p:attrNameLst>
                                          <p:attrName>style.visibility</p:attrName>
                                        </p:attrNameLst>
                                      </p:cBhvr>
                                      <p:to>
                                        <p:strVal val="visible"/>
                                      </p:to>
                                    </p:set>
                                    <p:animEffect transition="in" filter="dissolve">
                                      <p:cBhvr>
                                        <p:cTn id="15" dur="500"/>
                                        <p:tgtEl>
                                          <p:spTgt spid="52429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524291">
                                            <p:txEl>
                                              <p:pRg st="3" end="3"/>
                                            </p:txEl>
                                          </p:spTgt>
                                        </p:tgtEl>
                                        <p:attrNameLst>
                                          <p:attrName>style.visibility</p:attrName>
                                        </p:attrNameLst>
                                      </p:cBhvr>
                                      <p:to>
                                        <p:strVal val="visible"/>
                                      </p:to>
                                    </p:set>
                                    <p:animEffect transition="in" filter="dissolve">
                                      <p:cBhvr>
                                        <p:cTn id="20" dur="500"/>
                                        <p:tgtEl>
                                          <p:spTgt spid="52429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524291">
                                            <p:txEl>
                                              <p:pRg st="4" end="4"/>
                                            </p:txEl>
                                          </p:spTgt>
                                        </p:tgtEl>
                                        <p:attrNameLst>
                                          <p:attrName>style.visibility</p:attrName>
                                        </p:attrNameLst>
                                      </p:cBhvr>
                                      <p:to>
                                        <p:strVal val="visible"/>
                                      </p:to>
                                    </p:set>
                                    <p:animEffect transition="in" filter="dissolve">
                                      <p:cBhvr>
                                        <p:cTn id="25" dur="500"/>
                                        <p:tgtEl>
                                          <p:spTgt spid="524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457200" y="404813"/>
            <a:ext cx="8229600" cy="1143000"/>
          </a:xfrm>
        </p:spPr>
        <p:txBody>
          <a:bodyPr/>
          <a:lstStyle/>
          <a:p>
            <a:pPr eaLnBrk="1" hangingPunct="1">
              <a:defRPr/>
            </a:pPr>
            <a:r>
              <a:rPr lang="zh-TW" altLang="en-US" sz="4800" b="1" smtClean="0">
                <a:effectLst>
                  <a:outerShdw blurRad="38100" dist="38100" dir="2700000" algn="tl">
                    <a:srgbClr val="C0C0C0"/>
                  </a:outerShdw>
                </a:effectLst>
                <a:ea typeface="標楷體" pitchFamily="65" charset="-120"/>
              </a:rPr>
              <a:t>歐洲將被伊斯蘭世界所佔領</a:t>
            </a:r>
            <a:r>
              <a:rPr lang="zh-TW" altLang="en-US" smtClean="0"/>
              <a:t> </a:t>
            </a:r>
          </a:p>
        </p:txBody>
      </p:sp>
      <p:sp>
        <p:nvSpPr>
          <p:cNvPr id="526339" name="Rectangle 3"/>
          <p:cNvSpPr>
            <a:spLocks noGrp="1" noChangeArrowheads="1"/>
          </p:cNvSpPr>
          <p:nvPr>
            <p:ph type="body" idx="1"/>
          </p:nvPr>
        </p:nvSpPr>
        <p:spPr>
          <a:xfrm>
            <a:off x="257175" y="2268538"/>
            <a:ext cx="8501063" cy="4192587"/>
          </a:xfrm>
        </p:spPr>
        <p:txBody>
          <a:bodyPr/>
          <a:lstStyle/>
          <a:p>
            <a:pPr marL="360363" indent="-360363" eaLnBrk="1" hangingPunct="1">
              <a:buSzPct val="120000"/>
            </a:pPr>
            <a:r>
              <a:rPr lang="zh-TW" altLang="en-US" sz="2800" b="1" smtClean="0">
                <a:latin typeface="新細明體" pitchFamily="18" charset="-120"/>
              </a:rPr>
              <a:t>人口老齡化威脅歐洲</a:t>
            </a:r>
          </a:p>
          <a:p>
            <a:pPr marL="360363" indent="-360363" eaLnBrk="1" hangingPunct="1"/>
            <a:r>
              <a:rPr lang="en-US" altLang="zh-TW" sz="2800" b="1" smtClean="0">
                <a:cs typeface="Times New Roman" pitchFamily="18" charset="0"/>
              </a:rPr>
              <a:t>2050</a:t>
            </a:r>
            <a:r>
              <a:rPr lang="zh-TW" altLang="en-US" sz="2800" b="1" smtClean="0"/>
              <a:t>歐盟人口年齡中位數 </a:t>
            </a:r>
            <a:r>
              <a:rPr lang="en-US" altLang="zh-TW" sz="2800" b="1" smtClean="0">
                <a:cs typeface="Times New Roman" pitchFamily="18" charset="0"/>
              </a:rPr>
              <a:t>38</a:t>
            </a:r>
            <a:r>
              <a:rPr lang="en-US" altLang="zh-TW" sz="2800" b="1" smtClean="0"/>
              <a:t> </a:t>
            </a:r>
            <a:r>
              <a:rPr lang="en-US" altLang="zh-TW" sz="2800" b="1" smtClean="0">
                <a:solidFill>
                  <a:srgbClr val="FF0000"/>
                </a:solidFill>
                <a:sym typeface="Wingdings" pitchFamily="2" charset="2"/>
              </a:rPr>
              <a:t></a:t>
            </a:r>
            <a:r>
              <a:rPr lang="en-US" altLang="zh-TW" sz="2800" b="1" smtClean="0"/>
              <a:t> </a:t>
            </a:r>
            <a:r>
              <a:rPr lang="en-US" altLang="zh-TW" sz="2800" b="1" smtClean="0">
                <a:cs typeface="Times New Roman" pitchFamily="18" charset="0"/>
              </a:rPr>
              <a:t>49</a:t>
            </a:r>
            <a:r>
              <a:rPr lang="en-US" altLang="zh-TW" sz="2800" smtClean="0"/>
              <a:t> </a:t>
            </a:r>
            <a:endParaRPr lang="en-US" altLang="zh-TW" sz="2800" b="1" smtClean="0"/>
          </a:p>
          <a:p>
            <a:pPr marL="360363" indent="-360363" eaLnBrk="1" hangingPunct="1"/>
            <a:r>
              <a:rPr lang="zh-TW" altLang="en-US" sz="2800" b="1" smtClean="0"/>
              <a:t>德國人口</a:t>
            </a:r>
          </a:p>
          <a:p>
            <a:pPr marL="760413" lvl="1" indent="-220663" eaLnBrk="1" hangingPunct="1">
              <a:buFont typeface="Wingdings" pitchFamily="2" charset="2"/>
              <a:buChar char="Ø"/>
            </a:pPr>
            <a:r>
              <a:rPr lang="zh-TW" altLang="en-US" sz="2400" b="1" smtClean="0"/>
              <a:t>  </a:t>
            </a:r>
            <a:r>
              <a:rPr lang="en-US" altLang="zh-TW" sz="2400" b="1" smtClean="0">
                <a:cs typeface="Times New Roman" pitchFamily="18" charset="0"/>
              </a:rPr>
              <a:t>8,200</a:t>
            </a:r>
            <a:r>
              <a:rPr lang="zh-TW" altLang="en-US" sz="2400" b="1" smtClean="0"/>
              <a:t>萬</a:t>
            </a:r>
            <a:r>
              <a:rPr lang="en-US" altLang="zh-TW" sz="2400" b="1" smtClean="0">
                <a:cs typeface="Times New Roman" pitchFamily="18" charset="0"/>
              </a:rPr>
              <a:t>(2004)</a:t>
            </a:r>
            <a:r>
              <a:rPr lang="en-US" altLang="zh-TW" sz="2400" b="1" smtClean="0">
                <a:solidFill>
                  <a:srgbClr val="FF0000"/>
                </a:solidFill>
                <a:sym typeface="Wingdings" pitchFamily="2" charset="2"/>
              </a:rPr>
              <a:t></a:t>
            </a:r>
            <a:r>
              <a:rPr lang="en-US" altLang="zh-TW" sz="2400" b="1" smtClean="0"/>
              <a:t> </a:t>
            </a:r>
            <a:r>
              <a:rPr lang="en-US" altLang="zh-TW" sz="2400" b="1" smtClean="0">
                <a:cs typeface="Times New Roman" pitchFamily="18" charset="0"/>
              </a:rPr>
              <a:t>6,700</a:t>
            </a:r>
            <a:r>
              <a:rPr lang="zh-TW" altLang="en-US" sz="2400" b="1" smtClean="0"/>
              <a:t>萬</a:t>
            </a:r>
            <a:r>
              <a:rPr lang="en-US" altLang="zh-TW" sz="2400" b="1" smtClean="0">
                <a:cs typeface="Times New Roman" pitchFamily="18" charset="0"/>
              </a:rPr>
              <a:t>(2050)</a:t>
            </a:r>
            <a:r>
              <a:rPr lang="en-US" altLang="zh-TW" sz="2400" b="1" smtClean="0"/>
              <a:t>       </a:t>
            </a:r>
            <a:endParaRPr lang="zh-TW" altLang="zh-CN" sz="2400" b="1" smtClean="0">
              <a:latin typeface="新細明體" pitchFamily="18" charset="-120"/>
            </a:endParaRPr>
          </a:p>
          <a:p>
            <a:pPr marL="360363" indent="-360363" eaLnBrk="1" hangingPunct="1">
              <a:buFontTx/>
              <a:buNone/>
            </a:pPr>
            <a:r>
              <a:rPr lang="en-US" altLang="zh-TW" sz="2800" b="1" smtClean="0">
                <a:latin typeface="新細明體" pitchFamily="18" charset="-120"/>
              </a:rPr>
              <a:t>         </a:t>
            </a:r>
            <a:r>
              <a:rPr lang="en-US" altLang="zh-TW" sz="2800" b="1" smtClean="0">
                <a:cs typeface="Times New Roman" pitchFamily="18" charset="0"/>
              </a:rPr>
              <a:t>(    18%)</a:t>
            </a:r>
          </a:p>
          <a:p>
            <a:pPr marL="360363" indent="-360363" eaLnBrk="1" hangingPunct="1"/>
            <a:r>
              <a:rPr lang="zh-TW" altLang="en-US" sz="2800" b="1" smtClean="0"/>
              <a:t>歐盟周邊國家人口出生率是雙倍以上</a:t>
            </a:r>
          </a:p>
          <a:p>
            <a:pPr marL="360363" indent="-360363" eaLnBrk="1" hangingPunct="1">
              <a:buFontTx/>
              <a:buNone/>
            </a:pPr>
            <a:r>
              <a:rPr lang="zh-TW" altLang="en-US" sz="2800" b="1" smtClean="0"/>
              <a:t>                                                </a:t>
            </a:r>
            <a:r>
              <a:rPr lang="zh-TW" altLang="en-US" sz="2800" b="1" smtClean="0">
                <a:solidFill>
                  <a:srgbClr val="FF0000"/>
                </a:solidFill>
                <a:sym typeface="Wingdings" pitchFamily="2" charset="2"/>
              </a:rPr>
              <a:t></a:t>
            </a:r>
            <a:r>
              <a:rPr lang="zh-TW" altLang="en-US" sz="2800" b="1" smtClean="0"/>
              <a:t>豐富人力資源</a:t>
            </a:r>
            <a:endParaRPr lang="zh-TW" altLang="en-US" sz="2800" smtClean="0"/>
          </a:p>
          <a:p>
            <a:pPr marL="360363" indent="-360363" eaLnBrk="1" hangingPunct="1"/>
            <a:r>
              <a:rPr lang="zh-TW" altLang="en-US" sz="2800" b="1" smtClean="0"/>
              <a:t>唯一解決辦法 </a:t>
            </a:r>
            <a:r>
              <a:rPr lang="en-US" altLang="zh-TW" sz="2800" b="1" smtClean="0"/>
              <a:t>—— </a:t>
            </a:r>
            <a:r>
              <a:rPr lang="zh-TW" altLang="en-US" sz="2800" b="1" smtClean="0"/>
              <a:t>移民</a:t>
            </a:r>
          </a:p>
        </p:txBody>
      </p:sp>
      <p:sp>
        <p:nvSpPr>
          <p:cNvPr id="89092" name="Text Box 4"/>
          <p:cNvSpPr txBox="1">
            <a:spLocks noChangeArrowheads="1"/>
          </p:cNvSpPr>
          <p:nvPr/>
        </p:nvSpPr>
        <p:spPr bwMode="auto">
          <a:xfrm>
            <a:off x="250825" y="1484313"/>
            <a:ext cx="6481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sz="1800" b="1">
                <a:latin typeface="Arial" pitchFamily="34" charset="0"/>
                <a:ea typeface="新細明體" pitchFamily="18" charset="-120"/>
              </a:rPr>
              <a:t>華盛頓智囊機構「美國企業研究所」</a:t>
            </a:r>
            <a:r>
              <a:rPr lang="en-US" altLang="zh-TW" sz="1800" b="1">
                <a:latin typeface="Arial" pitchFamily="34" charset="0"/>
                <a:ea typeface="新細明體" pitchFamily="18" charset="-120"/>
              </a:rPr>
              <a:t>(</a:t>
            </a:r>
            <a:r>
              <a:rPr lang="en-US" altLang="zh-TW" sz="1800">
                <a:latin typeface="Arial" pitchFamily="34" charset="0"/>
                <a:ea typeface="新細明體" pitchFamily="18" charset="-120"/>
              </a:rPr>
              <a:t> American Enterprise Institute for Public Policy Research)  </a:t>
            </a:r>
            <a:r>
              <a:rPr lang="zh-TW" altLang="en-US" sz="1800" b="1">
                <a:latin typeface="Arial" pitchFamily="34" charset="0"/>
                <a:ea typeface="新細明體" pitchFamily="18" charset="-120"/>
              </a:rPr>
              <a:t>舉行的研討會</a:t>
            </a:r>
            <a:r>
              <a:rPr lang="en-US" altLang="zh-TW" sz="1800" b="1">
                <a:latin typeface="Arial" pitchFamily="34" charset="0"/>
                <a:ea typeface="新細明體" pitchFamily="18" charset="-120"/>
              </a:rPr>
              <a:t>(2004)</a:t>
            </a:r>
          </a:p>
        </p:txBody>
      </p:sp>
      <p:pic>
        <p:nvPicPr>
          <p:cNvPr id="89093" name="Picture 5" descr="Fergus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1557338"/>
            <a:ext cx="180022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342" name="Text Box 6"/>
          <p:cNvSpPr txBox="1">
            <a:spLocks noChangeArrowheads="1"/>
          </p:cNvSpPr>
          <p:nvPr/>
        </p:nvSpPr>
        <p:spPr bwMode="auto">
          <a:xfrm>
            <a:off x="6732588" y="3284538"/>
            <a:ext cx="2016125" cy="960437"/>
          </a:xfrm>
          <a:prstGeom prst="rect">
            <a:avLst/>
          </a:prstGeom>
          <a:noFill/>
          <a:ln w="9525">
            <a:noFill/>
            <a:miter lim="800000"/>
            <a:headEnd/>
            <a:tailEnd/>
          </a:ln>
          <a:effectLst/>
        </p:spPr>
        <p:txBody>
          <a:bodyPr>
            <a:spAutoFit/>
          </a:bodyPr>
          <a:lstStyle/>
          <a:p>
            <a:pPr algn="ctr">
              <a:spcBef>
                <a:spcPct val="20000"/>
              </a:spcBef>
              <a:defRPr/>
            </a:pPr>
            <a:r>
              <a:rPr lang="zh-TW" altLang="en-US" sz="1600" b="1">
                <a:effectLst>
                  <a:outerShdw blurRad="38100" dist="38100" dir="2700000" algn="tl">
                    <a:srgbClr val="C0C0C0"/>
                  </a:outerShdw>
                </a:effectLst>
                <a:latin typeface="Arial" pitchFamily="34" charset="0"/>
              </a:rPr>
              <a:t>尼爾</a:t>
            </a:r>
            <a:r>
              <a:rPr lang="en-US" altLang="zh-TW" sz="1600" b="1">
                <a:effectLst>
                  <a:outerShdw blurRad="38100" dist="38100" dir="2700000" algn="tl">
                    <a:srgbClr val="C0C0C0"/>
                  </a:outerShdw>
                </a:effectLst>
                <a:latin typeface="Arial" pitchFamily="34" charset="0"/>
              </a:rPr>
              <a:t>‧</a:t>
            </a:r>
            <a:r>
              <a:rPr lang="zh-TW" altLang="en-US" sz="1600" b="1">
                <a:effectLst>
                  <a:outerShdw blurRad="38100" dist="38100" dir="2700000" algn="tl">
                    <a:srgbClr val="C0C0C0"/>
                  </a:outerShdw>
                </a:effectLst>
                <a:latin typeface="Arial" pitchFamily="34" charset="0"/>
              </a:rPr>
              <a:t>弗格森</a:t>
            </a:r>
          </a:p>
          <a:p>
            <a:pPr algn="ctr">
              <a:spcBef>
                <a:spcPct val="20000"/>
              </a:spcBef>
              <a:defRPr/>
            </a:pPr>
            <a:r>
              <a:rPr lang="en-US" altLang="zh-TW" sz="1600" b="1">
                <a:effectLst>
                  <a:outerShdw blurRad="38100" dist="38100" dir="2700000" algn="tl">
                    <a:srgbClr val="C0C0C0"/>
                  </a:outerShdw>
                </a:effectLst>
              </a:rPr>
              <a:t>(Niall Ferguson)</a:t>
            </a:r>
            <a:r>
              <a:rPr lang="en-US" altLang="zh-TW" sz="1800" b="1">
                <a:effectLst>
                  <a:outerShdw blurRad="38100" dist="38100" dir="2700000" algn="tl">
                    <a:srgbClr val="C0C0C0"/>
                  </a:outerShdw>
                </a:effectLst>
                <a:latin typeface="Arial" pitchFamily="34" charset="0"/>
              </a:rPr>
              <a:t> </a:t>
            </a:r>
          </a:p>
          <a:p>
            <a:pPr algn="ctr">
              <a:spcBef>
                <a:spcPct val="20000"/>
              </a:spcBef>
              <a:defRPr/>
            </a:pPr>
            <a:r>
              <a:rPr lang="zh-TW" altLang="en-US" sz="1600" b="1">
                <a:effectLst>
                  <a:outerShdw blurRad="38100" dist="38100" dir="2700000" algn="tl">
                    <a:srgbClr val="C0C0C0"/>
                  </a:outerShdw>
                </a:effectLst>
                <a:latin typeface="Arial" pitchFamily="34" charset="0"/>
              </a:rPr>
              <a:t>哈佛大學歷史系主任</a:t>
            </a:r>
            <a:r>
              <a:rPr lang="zh-TW" altLang="en-US" sz="1600">
                <a:latin typeface="Arial" pitchFamily="34" charset="0"/>
              </a:rPr>
              <a:t> </a:t>
            </a:r>
          </a:p>
        </p:txBody>
      </p:sp>
      <p:sp>
        <p:nvSpPr>
          <p:cNvPr id="526343" name="Line 7"/>
          <p:cNvSpPr>
            <a:spLocks noChangeShapeType="1"/>
          </p:cNvSpPr>
          <p:nvPr/>
        </p:nvSpPr>
        <p:spPr bwMode="auto">
          <a:xfrm>
            <a:off x="1512888" y="4244975"/>
            <a:ext cx="0" cy="431800"/>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HK" altLang="en-US"/>
          </a:p>
        </p:txBody>
      </p:sp>
      <p:sp>
        <p:nvSpPr>
          <p:cNvPr id="89096" name="Text Box 8"/>
          <p:cNvSpPr txBox="1">
            <a:spLocks noChangeArrowheads="1"/>
          </p:cNvSpPr>
          <p:nvPr/>
        </p:nvSpPr>
        <p:spPr bwMode="auto">
          <a:xfrm>
            <a:off x="539750" y="260350"/>
            <a:ext cx="187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zh-TW" altLang="en-US" b="1">
                <a:latin typeface="Arial" pitchFamily="34" charset="0"/>
                <a:ea typeface="新細明體" pitchFamily="18" charset="-120"/>
              </a:rPr>
              <a:t>專家預言：</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26339">
                                            <p:txEl>
                                              <p:pRg st="0" end="0"/>
                                            </p:txEl>
                                          </p:spTgt>
                                        </p:tgtEl>
                                        <p:attrNameLst>
                                          <p:attrName>style.visibility</p:attrName>
                                        </p:attrNameLst>
                                      </p:cBhvr>
                                      <p:to>
                                        <p:strVal val="visible"/>
                                      </p:to>
                                    </p:set>
                                    <p:animEffect transition="in" filter="dissolve">
                                      <p:cBhvr>
                                        <p:cTn id="7" dur="500"/>
                                        <p:tgtEl>
                                          <p:spTgt spid="526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26339">
                                            <p:txEl>
                                              <p:pRg st="1" end="1"/>
                                            </p:txEl>
                                          </p:spTgt>
                                        </p:tgtEl>
                                        <p:attrNameLst>
                                          <p:attrName>style.visibility</p:attrName>
                                        </p:attrNameLst>
                                      </p:cBhvr>
                                      <p:to>
                                        <p:strVal val="visible"/>
                                      </p:to>
                                    </p:set>
                                    <p:animEffect transition="in" filter="dissolve">
                                      <p:cBhvr>
                                        <p:cTn id="12" dur="500"/>
                                        <p:tgtEl>
                                          <p:spTgt spid="526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26339">
                                            <p:txEl>
                                              <p:pRg st="2" end="2"/>
                                            </p:txEl>
                                          </p:spTgt>
                                        </p:tgtEl>
                                        <p:attrNameLst>
                                          <p:attrName>style.visibility</p:attrName>
                                        </p:attrNameLst>
                                      </p:cBhvr>
                                      <p:to>
                                        <p:strVal val="visible"/>
                                      </p:to>
                                    </p:set>
                                    <p:animEffect transition="in" filter="dissolve">
                                      <p:cBhvr>
                                        <p:cTn id="17" dur="500"/>
                                        <p:tgtEl>
                                          <p:spTgt spid="526339">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26339">
                                            <p:txEl>
                                              <p:pRg st="3" end="3"/>
                                            </p:txEl>
                                          </p:spTgt>
                                        </p:tgtEl>
                                        <p:attrNameLst>
                                          <p:attrName>style.visibility</p:attrName>
                                        </p:attrNameLst>
                                      </p:cBhvr>
                                      <p:to>
                                        <p:strVal val="visible"/>
                                      </p:to>
                                    </p:set>
                                    <p:animEffect transition="in" filter="dissolve">
                                      <p:cBhvr>
                                        <p:cTn id="20" dur="500"/>
                                        <p:tgtEl>
                                          <p:spTgt spid="52633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526339">
                                            <p:txEl>
                                              <p:pRg st="4" end="4"/>
                                            </p:txEl>
                                          </p:spTgt>
                                        </p:tgtEl>
                                        <p:attrNameLst>
                                          <p:attrName>style.visibility</p:attrName>
                                        </p:attrNameLst>
                                      </p:cBhvr>
                                      <p:to>
                                        <p:strVal val="visible"/>
                                      </p:to>
                                    </p:set>
                                    <p:animEffect transition="in" filter="dissolve">
                                      <p:cBhvr>
                                        <p:cTn id="25" dur="500"/>
                                        <p:tgtEl>
                                          <p:spTgt spid="526339">
                                            <p:txEl>
                                              <p:pRg st="4" end="4"/>
                                            </p:txEl>
                                          </p:spTgt>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526343"/>
                                        </p:tgtEl>
                                        <p:attrNameLst>
                                          <p:attrName>style.visibility</p:attrName>
                                        </p:attrNameLst>
                                      </p:cBhvr>
                                      <p:to>
                                        <p:strVal val="visible"/>
                                      </p:to>
                                    </p:set>
                                    <p:animEffect transition="in" filter="strips(downRight)">
                                      <p:cBhvr>
                                        <p:cTn id="28" dur="1000"/>
                                        <p:tgtEl>
                                          <p:spTgt spid="52634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526339">
                                            <p:txEl>
                                              <p:pRg st="5" end="5"/>
                                            </p:txEl>
                                          </p:spTgt>
                                        </p:tgtEl>
                                        <p:attrNameLst>
                                          <p:attrName>style.visibility</p:attrName>
                                        </p:attrNameLst>
                                      </p:cBhvr>
                                      <p:to>
                                        <p:strVal val="visible"/>
                                      </p:to>
                                    </p:set>
                                    <p:animEffect transition="in" filter="dissolve">
                                      <p:cBhvr>
                                        <p:cTn id="33" dur="500"/>
                                        <p:tgtEl>
                                          <p:spTgt spid="526339">
                                            <p:txEl>
                                              <p:pRg st="5" end="5"/>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526339">
                                            <p:txEl>
                                              <p:pRg st="6" end="6"/>
                                            </p:txEl>
                                          </p:spTgt>
                                        </p:tgtEl>
                                        <p:attrNameLst>
                                          <p:attrName>style.visibility</p:attrName>
                                        </p:attrNameLst>
                                      </p:cBhvr>
                                      <p:to>
                                        <p:strVal val="visible"/>
                                      </p:to>
                                    </p:set>
                                    <p:animEffect transition="in" filter="dissolve">
                                      <p:cBhvr>
                                        <p:cTn id="36" dur="500"/>
                                        <p:tgtEl>
                                          <p:spTgt spid="526339">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526339">
                                            <p:txEl>
                                              <p:pRg st="7" end="7"/>
                                            </p:txEl>
                                          </p:spTgt>
                                        </p:tgtEl>
                                        <p:attrNameLst>
                                          <p:attrName>style.visibility</p:attrName>
                                        </p:attrNameLst>
                                      </p:cBhvr>
                                      <p:to>
                                        <p:strVal val="visible"/>
                                      </p:to>
                                    </p:set>
                                    <p:animEffect transition="in" filter="dissolve">
                                      <p:cBhvr>
                                        <p:cTn id="41" dur="500"/>
                                        <p:tgtEl>
                                          <p:spTgt spid="526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457200" y="404813"/>
            <a:ext cx="8229600" cy="1143000"/>
          </a:xfrm>
        </p:spPr>
        <p:txBody>
          <a:bodyPr/>
          <a:lstStyle/>
          <a:p>
            <a:pPr eaLnBrk="1" hangingPunct="1">
              <a:defRPr/>
            </a:pPr>
            <a:r>
              <a:rPr lang="zh-TW" altLang="en-US" sz="4800" b="1" smtClean="0">
                <a:effectLst>
                  <a:outerShdw blurRad="38100" dist="38100" dir="2700000" algn="tl">
                    <a:srgbClr val="C0C0C0"/>
                  </a:outerShdw>
                </a:effectLst>
                <a:ea typeface="標楷體" pitchFamily="65" charset="-120"/>
              </a:rPr>
              <a:t>歐洲將被伊斯蘭世界所佔領</a:t>
            </a:r>
          </a:p>
        </p:txBody>
      </p:sp>
      <p:sp>
        <p:nvSpPr>
          <p:cNvPr id="528387" name="Rectangle 3"/>
          <p:cNvSpPr>
            <a:spLocks noGrp="1" noChangeArrowheads="1"/>
          </p:cNvSpPr>
          <p:nvPr>
            <p:ph type="body" idx="1"/>
          </p:nvPr>
        </p:nvSpPr>
        <p:spPr>
          <a:xfrm>
            <a:off x="468313" y="1700213"/>
            <a:ext cx="8675687" cy="3960812"/>
          </a:xfrm>
        </p:spPr>
        <p:txBody>
          <a:bodyPr/>
          <a:lstStyle/>
          <a:p>
            <a:pPr marL="536575" indent="-536575" eaLnBrk="1" hangingPunct="1">
              <a:lnSpc>
                <a:spcPct val="130000"/>
              </a:lnSpc>
            </a:pPr>
            <a:r>
              <a:rPr lang="zh-TW" altLang="en-US" sz="3600" b="1" smtClean="0">
                <a:latin typeface="新細明體" pitchFamily="18" charset="-120"/>
              </a:rPr>
              <a:t>但問題是，這些鄰國都是</a:t>
            </a:r>
            <a:r>
              <a:rPr lang="zh-TW" altLang="en-US" sz="3600" b="1" smtClean="0">
                <a:solidFill>
                  <a:srgbClr val="FF0000"/>
                </a:solidFill>
                <a:latin typeface="新細明體" pitchFamily="18" charset="-120"/>
              </a:rPr>
              <a:t>穆斯林</a:t>
            </a:r>
            <a:r>
              <a:rPr lang="zh-TW" altLang="en-US" sz="3600" b="1" smtClean="0">
                <a:latin typeface="新細明體" pitchFamily="18" charset="-120"/>
              </a:rPr>
              <a:t>國家</a:t>
            </a:r>
          </a:p>
          <a:p>
            <a:pPr marL="536575" indent="-536575" eaLnBrk="1" hangingPunct="1">
              <a:lnSpc>
                <a:spcPct val="130000"/>
              </a:lnSpc>
            </a:pPr>
            <a:r>
              <a:rPr lang="zh-TW" altLang="en-US" sz="3600" b="1" smtClean="0">
                <a:latin typeface="新細明體" pitchFamily="18" charset="-120"/>
              </a:rPr>
              <a:t>有朝一日，歐洲將被勞動力充沛的伊斯蘭世界所吞沒</a:t>
            </a:r>
          </a:p>
          <a:p>
            <a:pPr marL="536575" indent="-536575" eaLnBrk="1" hangingPunct="1">
              <a:lnSpc>
                <a:spcPct val="130000"/>
              </a:lnSpc>
            </a:pPr>
            <a:r>
              <a:rPr lang="zh-TW" altLang="en-US" sz="3600" b="1" smtClean="0">
                <a:latin typeface="新細明體" pitchFamily="18" charset="-120"/>
              </a:rPr>
              <a:t>歐洲長期以來以世界基督教中心自豪</a:t>
            </a:r>
            <a:r>
              <a:rPr lang="zh-TW" altLang="en-US" sz="3600" smtClean="0">
                <a:latin typeface="新細明體" pitchFamily="18" charset="-120"/>
              </a:rPr>
              <a:t> </a:t>
            </a:r>
          </a:p>
          <a:p>
            <a:pPr marL="536575" indent="-536575" eaLnBrk="1" hangingPunct="1">
              <a:lnSpc>
                <a:spcPct val="130000"/>
              </a:lnSpc>
            </a:pPr>
            <a:r>
              <a:rPr lang="zh-TW" altLang="en-US" sz="3600" b="1" smtClean="0">
                <a:latin typeface="新細明體" pitchFamily="18" charset="-120"/>
              </a:rPr>
              <a:t>一直提防伊斯蘭勢力的滲透</a:t>
            </a:r>
          </a:p>
        </p:txBody>
      </p:sp>
      <p:sp>
        <p:nvSpPr>
          <p:cNvPr id="90116" name="Rectangle 4"/>
          <p:cNvSpPr>
            <a:spLocks noChangeArrowheads="1"/>
          </p:cNvSpPr>
          <p:nvPr/>
        </p:nvSpPr>
        <p:spPr bwMode="auto">
          <a:xfrm>
            <a:off x="684213" y="6237288"/>
            <a:ext cx="4991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US" altLang="zh-TW" sz="1400">
                <a:latin typeface="Arial" pitchFamily="34" charset="0"/>
              </a:rPr>
              <a:t>http://www.linlins.com/news/2004/2004-03-13-07-32-27.shtml</a:t>
            </a:r>
          </a:p>
        </p:txBody>
      </p:sp>
      <p:sp>
        <p:nvSpPr>
          <p:cNvPr id="90117" name="Text Box 5"/>
          <p:cNvSpPr txBox="1">
            <a:spLocks noChangeArrowheads="1"/>
          </p:cNvSpPr>
          <p:nvPr/>
        </p:nvSpPr>
        <p:spPr bwMode="auto">
          <a:xfrm>
            <a:off x="5724525" y="6165850"/>
            <a:ext cx="2735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1600">
                <a:latin typeface="Arial" pitchFamily="34" charset="0"/>
                <a:ea typeface="新細明體" pitchFamily="18" charset="-120"/>
              </a:rPr>
              <a:t>(sighted on 2011.9.30)</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28387">
                                            <p:txEl>
                                              <p:pRg st="1" end="1"/>
                                            </p:txEl>
                                          </p:spTgt>
                                        </p:tgtEl>
                                        <p:attrNameLst>
                                          <p:attrName>style.visibility</p:attrName>
                                        </p:attrNameLst>
                                      </p:cBhvr>
                                      <p:to>
                                        <p:strVal val="visible"/>
                                      </p:to>
                                    </p:set>
                                    <p:animEffect transition="in" filter="dissolve">
                                      <p:cBhvr>
                                        <p:cTn id="7" dur="500"/>
                                        <p:tgtEl>
                                          <p:spTgt spid="5283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28387">
                                            <p:txEl>
                                              <p:pRg st="2" end="2"/>
                                            </p:txEl>
                                          </p:spTgt>
                                        </p:tgtEl>
                                        <p:attrNameLst>
                                          <p:attrName>style.visibility</p:attrName>
                                        </p:attrNameLst>
                                      </p:cBhvr>
                                      <p:to>
                                        <p:strVal val="visible"/>
                                      </p:to>
                                    </p:set>
                                    <p:animEffect transition="in" filter="dissolve">
                                      <p:cBhvr>
                                        <p:cTn id="12" dur="500"/>
                                        <p:tgtEl>
                                          <p:spTgt spid="5283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28387">
                                            <p:txEl>
                                              <p:pRg st="3" end="3"/>
                                            </p:txEl>
                                          </p:spTgt>
                                        </p:tgtEl>
                                        <p:attrNameLst>
                                          <p:attrName>style.visibility</p:attrName>
                                        </p:attrNameLst>
                                      </p:cBhvr>
                                      <p:to>
                                        <p:strVal val="visible"/>
                                      </p:to>
                                    </p:set>
                                    <p:animEffect transition="in" filter="dissolve">
                                      <p:cBhvr>
                                        <p:cTn id="17" dur="500"/>
                                        <p:tgtEl>
                                          <p:spTgt spid="528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457200" y="404813"/>
            <a:ext cx="8229600" cy="1143000"/>
          </a:xfrm>
        </p:spPr>
        <p:txBody>
          <a:bodyPr/>
          <a:lstStyle/>
          <a:p>
            <a:pPr eaLnBrk="1" hangingPunct="1">
              <a:defRPr/>
            </a:pPr>
            <a:r>
              <a:rPr lang="zh-TW" altLang="en-US" sz="4800" b="1" smtClean="0">
                <a:effectLst>
                  <a:outerShdw blurRad="38100" dist="38100" dir="2700000" algn="tl">
                    <a:srgbClr val="C0C0C0"/>
                  </a:outerShdw>
                </a:effectLst>
                <a:ea typeface="標楷體" pitchFamily="65" charset="-120"/>
              </a:rPr>
              <a:t>歐洲將被伊斯蘭世界所佔領</a:t>
            </a:r>
          </a:p>
        </p:txBody>
      </p:sp>
      <p:sp>
        <p:nvSpPr>
          <p:cNvPr id="91139" name="Rectangle 3"/>
          <p:cNvSpPr>
            <a:spLocks noGrp="1" noChangeArrowheads="1"/>
          </p:cNvSpPr>
          <p:nvPr>
            <p:ph type="body" idx="1"/>
          </p:nvPr>
        </p:nvSpPr>
        <p:spPr>
          <a:xfrm>
            <a:off x="396875" y="1443038"/>
            <a:ext cx="3382963" cy="1296987"/>
          </a:xfrm>
        </p:spPr>
        <p:txBody>
          <a:bodyPr/>
          <a:lstStyle/>
          <a:p>
            <a:pPr marL="357188" indent="-357188" eaLnBrk="1" hangingPunct="1">
              <a:lnSpc>
                <a:spcPct val="130000"/>
              </a:lnSpc>
            </a:pPr>
            <a:r>
              <a:rPr lang="zh-TW" altLang="en-US" b="1" smtClean="0"/>
              <a:t>歐洲目前</a:t>
            </a:r>
          </a:p>
          <a:p>
            <a:pPr marL="757238" lvl="1" indent="-220663" eaLnBrk="1" hangingPunct="1">
              <a:lnSpc>
                <a:spcPct val="130000"/>
              </a:lnSpc>
              <a:buFont typeface="Wingdings" pitchFamily="2" charset="2"/>
              <a:buChar char="Ø"/>
            </a:pPr>
            <a:r>
              <a:rPr lang="zh-TW" altLang="en-US" sz="3200" b="1" smtClean="0"/>
              <a:t>經濟衰退</a:t>
            </a:r>
          </a:p>
          <a:p>
            <a:pPr marL="757238" lvl="1" indent="-220663" eaLnBrk="1" hangingPunct="1">
              <a:buFont typeface="Wingdings" pitchFamily="2" charset="2"/>
              <a:buNone/>
            </a:pPr>
            <a:endParaRPr lang="zh-TW" altLang="en-US" sz="2400" b="1" smtClean="0"/>
          </a:p>
        </p:txBody>
      </p:sp>
      <p:sp>
        <p:nvSpPr>
          <p:cNvPr id="530436" name="Text Box 4"/>
          <p:cNvSpPr txBox="1">
            <a:spLocks noChangeArrowheads="1"/>
          </p:cNvSpPr>
          <p:nvPr/>
        </p:nvSpPr>
        <p:spPr bwMode="auto">
          <a:xfrm>
            <a:off x="323850" y="2852738"/>
            <a:ext cx="856932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spcBef>
                <a:spcPct val="50000"/>
              </a:spcBef>
            </a:pPr>
            <a:r>
              <a:rPr lang="en-US" altLang="zh-TW" sz="3600" dirty="0">
                <a:latin typeface="Arial" pitchFamily="34" charset="0"/>
                <a:ea typeface="新細明體" pitchFamily="18" charset="-120"/>
              </a:rPr>
              <a:t>(</a:t>
            </a:r>
            <a:r>
              <a:rPr lang="zh-TW" altLang="en-US" sz="2800" b="1" dirty="0">
                <a:latin typeface="Arial" pitchFamily="34" charset="0"/>
                <a:ea typeface="新細明體" pitchFamily="18" charset="-120"/>
              </a:rPr>
              <a:t>德國、瑞士、荷蘭等每月到教堂最少一次的</a:t>
            </a:r>
            <a:r>
              <a:rPr lang="en-US" altLang="zh-TW" sz="2800" b="1" dirty="0">
                <a:latin typeface="Arial" pitchFamily="34" charset="0"/>
                <a:ea typeface="新細明體" pitchFamily="18" charset="-120"/>
              </a:rPr>
              <a:t>&lt; 10% )</a:t>
            </a:r>
          </a:p>
          <a:p>
            <a:pPr eaLnBrk="1" hangingPunct="1">
              <a:spcBef>
                <a:spcPct val="50000"/>
              </a:spcBef>
            </a:pPr>
            <a:r>
              <a:rPr lang="zh-TW" altLang="en-US" sz="2800" b="1" dirty="0">
                <a:latin typeface="Arial" pitchFamily="34" charset="0"/>
                <a:ea typeface="新細明體" pitchFamily="18" charset="-120"/>
              </a:rPr>
              <a:t>英格蘭</a:t>
            </a:r>
            <a:r>
              <a:rPr lang="en-US" altLang="zh-TW" sz="2800" b="1" dirty="0">
                <a:latin typeface="Arial" pitchFamily="34" charset="0"/>
                <a:ea typeface="新細明體" pitchFamily="18" charset="-120"/>
              </a:rPr>
              <a:t>(England)</a:t>
            </a:r>
            <a:r>
              <a:rPr lang="zh-TW" altLang="en-US" sz="2800" b="1" dirty="0">
                <a:latin typeface="Arial" pitchFamily="34" charset="0"/>
                <a:ea typeface="新細明體" pitchFamily="18" charset="-120"/>
              </a:rPr>
              <a:t>：</a:t>
            </a:r>
          </a:p>
          <a:p>
            <a:pPr eaLnBrk="1" hangingPunct="1">
              <a:spcBef>
                <a:spcPct val="50000"/>
              </a:spcBef>
            </a:pPr>
            <a:r>
              <a:rPr lang="zh-TW" altLang="en-US" sz="2800" b="1" dirty="0">
                <a:latin typeface="Arial" pitchFamily="34" charset="0"/>
                <a:ea typeface="新細明體" pitchFamily="18" charset="-120"/>
              </a:rPr>
              <a:t>            穆斯林人口 </a:t>
            </a:r>
            <a:r>
              <a:rPr lang="en-US" altLang="zh-TW" sz="2800" b="1" dirty="0">
                <a:ea typeface="新細明體" pitchFamily="18" charset="-120"/>
                <a:cs typeface="Times New Roman" pitchFamily="18" charset="0"/>
              </a:rPr>
              <a:t>&gt;</a:t>
            </a:r>
            <a:r>
              <a:rPr lang="en-US" altLang="zh-TW" sz="2800" b="1" dirty="0">
                <a:latin typeface="Arial" pitchFamily="34" charset="0"/>
                <a:ea typeface="新細明體" pitchFamily="18" charset="-120"/>
              </a:rPr>
              <a:t> </a:t>
            </a:r>
            <a:r>
              <a:rPr lang="zh-TW" altLang="en-US" sz="2800" b="1" dirty="0">
                <a:latin typeface="Arial" pitchFamily="34" charset="0"/>
                <a:ea typeface="新細明體" pitchFamily="18" charset="-120"/>
              </a:rPr>
              <a:t>盎格魯人</a:t>
            </a:r>
            <a:r>
              <a:rPr lang="en-US" altLang="zh-TW" sz="2800" b="1" dirty="0">
                <a:latin typeface="Arial" pitchFamily="34" charset="0"/>
                <a:ea typeface="新細明體" pitchFamily="18" charset="-120"/>
              </a:rPr>
              <a:t>(Angles community)</a:t>
            </a:r>
          </a:p>
          <a:p>
            <a:pPr eaLnBrk="1" hangingPunct="1">
              <a:spcBef>
                <a:spcPct val="50000"/>
              </a:spcBef>
            </a:pPr>
            <a:r>
              <a:rPr lang="zh-TW" altLang="en-US" sz="2800" b="1" dirty="0">
                <a:latin typeface="Arial" pitchFamily="34" charset="0"/>
                <a:ea typeface="新細明體" pitchFamily="18" charset="-120"/>
              </a:rPr>
              <a:t>到清真寺聚禮人數  </a:t>
            </a:r>
            <a:r>
              <a:rPr lang="en-US" altLang="zh-TW" sz="2800" b="1" dirty="0">
                <a:ea typeface="新細明體" pitchFamily="18" charset="-120"/>
              </a:rPr>
              <a:t>&gt;  </a:t>
            </a:r>
            <a:r>
              <a:rPr lang="zh-TW" altLang="en-US" sz="2800" b="1" dirty="0">
                <a:latin typeface="Arial" pitchFamily="34" charset="0"/>
                <a:ea typeface="新細明體" pitchFamily="18" charset="-120"/>
              </a:rPr>
              <a:t>盎格魯人到教堂</a:t>
            </a:r>
            <a:endParaRPr lang="zh-TW" altLang="en-US" sz="3200" dirty="0">
              <a:latin typeface="Arial" pitchFamily="34" charset="0"/>
              <a:ea typeface="新細明體" pitchFamily="18" charset="-120"/>
            </a:endParaRPr>
          </a:p>
        </p:txBody>
      </p:sp>
      <p:sp>
        <p:nvSpPr>
          <p:cNvPr id="91141" name="Rectangle 5"/>
          <p:cNvSpPr>
            <a:spLocks noChangeArrowheads="1"/>
          </p:cNvSpPr>
          <p:nvPr/>
        </p:nvSpPr>
        <p:spPr bwMode="auto">
          <a:xfrm>
            <a:off x="3779838" y="1700213"/>
            <a:ext cx="33829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spcBef>
                <a:spcPct val="20000"/>
              </a:spcBef>
            </a:pPr>
            <a:endParaRPr lang="en-US" altLang="zh-TW" sz="3200" b="1">
              <a:latin typeface="Arial" pitchFamily="34" charset="0"/>
            </a:endParaRPr>
          </a:p>
          <a:p>
            <a:pPr marL="757238" lvl="1" indent="-220663">
              <a:spcBef>
                <a:spcPct val="20000"/>
              </a:spcBef>
              <a:buFont typeface="Wingdings" pitchFamily="2" charset="2"/>
              <a:buChar char="Ø"/>
            </a:pPr>
            <a:r>
              <a:rPr lang="zh-TW" altLang="en-US" sz="2800" b="1">
                <a:latin typeface="Arial" pitchFamily="34" charset="0"/>
              </a:rPr>
              <a:t>文化衰退</a:t>
            </a:r>
          </a:p>
        </p:txBody>
      </p:sp>
      <p:sp>
        <p:nvSpPr>
          <p:cNvPr id="7" name="文字方塊 6"/>
          <p:cNvSpPr txBox="1"/>
          <p:nvPr/>
        </p:nvSpPr>
        <p:spPr>
          <a:xfrm>
            <a:off x="127000" y="5876925"/>
            <a:ext cx="8963025" cy="554038"/>
          </a:xfrm>
          <a:prstGeom prst="rect">
            <a:avLst/>
          </a:prstGeom>
          <a:noFill/>
        </p:spPr>
        <p:txBody>
          <a:bodyPr>
            <a:spAutoFit/>
          </a:bodyPr>
          <a:lstStyle/>
          <a:p>
            <a:pPr marL="3497263" indent="-3497263" eaLnBrk="0" hangingPunct="0">
              <a:defRPr/>
            </a:pPr>
            <a:r>
              <a:rPr lang="en-US" altLang="zh-HK" sz="1600" b="1" dirty="0">
                <a:ea typeface="華康粗圓體" pitchFamily="49" charset="-120"/>
              </a:rPr>
              <a:t>Niall Ferguson , “</a:t>
            </a:r>
            <a:r>
              <a:rPr lang="en-US" altLang="zh-CN" sz="1600" b="1" dirty="0">
                <a:ea typeface="華康粗圓體" pitchFamily="49" charset="-120"/>
              </a:rPr>
              <a:t>The End of Europe?” (</a:t>
            </a:r>
            <a:r>
              <a:rPr lang="en-US" altLang="zh-TW" sz="1600" dirty="0">
                <a:latin typeface="Arial" pitchFamily="34" charset="0"/>
              </a:rPr>
              <a:t> </a:t>
            </a:r>
            <a:r>
              <a:rPr lang="en-US" altLang="zh-TW" sz="1400" dirty="0">
                <a:latin typeface="Arial" pitchFamily="34" charset="0"/>
              </a:rPr>
              <a:t>American Enterprise Institute for Public Policy Research</a:t>
            </a:r>
            <a:r>
              <a:rPr lang="en-US" altLang="zh-CN" sz="1400" b="1" dirty="0">
                <a:ea typeface="華康粗圓體" pitchFamily="49" charset="-120"/>
              </a:rPr>
              <a:t> </a:t>
            </a:r>
            <a:r>
              <a:rPr lang="en-US" altLang="zh-CN" sz="1400" dirty="0">
                <a:ea typeface="華康粗圓體" pitchFamily="49" charset="-120"/>
              </a:rPr>
              <a:t>, 2004)</a:t>
            </a:r>
            <a:endParaRPr lang="en-US" altLang="zh-TW" sz="1400" dirty="0">
              <a:ea typeface="華康粗圓體" pitchFamily="49" charset="-120"/>
              <a:hlinkClick r:id="rId3"/>
            </a:endParaRPr>
          </a:p>
          <a:p>
            <a:pPr eaLnBrk="0" hangingPunct="0">
              <a:defRPr/>
            </a:pPr>
            <a:r>
              <a:rPr lang="en-US" altLang="zh-TW" sz="1400" dirty="0">
                <a:ea typeface="華康粗圓體" pitchFamily="49" charset="-120"/>
                <a:hlinkClick r:id="rId4"/>
              </a:rPr>
              <a:t>http://www.aei.org/speech/foreign-and-defense-policy/regional/europe/the-end-of-europe-speech/</a:t>
            </a:r>
            <a:r>
              <a:rPr lang="en-US" altLang="zh-TW" sz="1400" dirty="0">
                <a:ea typeface="華康粗圓體" pitchFamily="49" charset="-120"/>
              </a:rPr>
              <a:t>   </a:t>
            </a:r>
            <a:r>
              <a:rPr lang="en-US" altLang="zh-HK" sz="1400" dirty="0">
                <a:ea typeface="華康粗圓體" pitchFamily="49" charset="-120"/>
              </a:rPr>
              <a:t>(sighted on 2013.1.4)</a:t>
            </a:r>
            <a:endParaRPr lang="zh-HK" altLang="en-US" sz="1400" dirty="0">
              <a:ea typeface="華康粗圓體" pitchFamily="49" charset="-12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30436">
                                            <p:txEl>
                                              <p:pRg st="0" end="0"/>
                                            </p:txEl>
                                          </p:spTgt>
                                        </p:tgtEl>
                                        <p:attrNameLst>
                                          <p:attrName>style.visibility</p:attrName>
                                        </p:attrNameLst>
                                      </p:cBhvr>
                                      <p:to>
                                        <p:strVal val="visible"/>
                                      </p:to>
                                    </p:set>
                                    <p:animEffect transition="in" filter="dissolve">
                                      <p:cBhvr>
                                        <p:cTn id="7" dur="500"/>
                                        <p:tgtEl>
                                          <p:spTgt spid="5304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30436">
                                            <p:txEl>
                                              <p:pRg st="1" end="1"/>
                                            </p:txEl>
                                          </p:spTgt>
                                        </p:tgtEl>
                                        <p:attrNameLst>
                                          <p:attrName>style.visibility</p:attrName>
                                        </p:attrNameLst>
                                      </p:cBhvr>
                                      <p:to>
                                        <p:strVal val="visible"/>
                                      </p:to>
                                    </p:set>
                                    <p:animEffect transition="in" filter="dissolve">
                                      <p:cBhvr>
                                        <p:cTn id="12" dur="500"/>
                                        <p:tgtEl>
                                          <p:spTgt spid="530436">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30436">
                                            <p:txEl>
                                              <p:pRg st="2" end="2"/>
                                            </p:txEl>
                                          </p:spTgt>
                                        </p:tgtEl>
                                        <p:attrNameLst>
                                          <p:attrName>style.visibility</p:attrName>
                                        </p:attrNameLst>
                                      </p:cBhvr>
                                      <p:to>
                                        <p:strVal val="visible"/>
                                      </p:to>
                                    </p:set>
                                    <p:animEffect transition="in" filter="dissolve">
                                      <p:cBhvr>
                                        <p:cTn id="15" dur="500"/>
                                        <p:tgtEl>
                                          <p:spTgt spid="530436">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530436">
                                            <p:txEl>
                                              <p:pRg st="3" end="3"/>
                                            </p:txEl>
                                          </p:spTgt>
                                        </p:tgtEl>
                                        <p:attrNameLst>
                                          <p:attrName>style.visibility</p:attrName>
                                        </p:attrNameLst>
                                      </p:cBhvr>
                                      <p:to>
                                        <p:strVal val="visible"/>
                                      </p:to>
                                    </p:set>
                                    <p:animEffect transition="in" filter="dissolve">
                                      <p:cBhvr>
                                        <p:cTn id="20" dur="500"/>
                                        <p:tgtEl>
                                          <p:spTgt spid="5304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sz="5400" dirty="0">
                <a:latin typeface="標楷體" pitchFamily="65" charset="-120"/>
                <a:ea typeface="標楷體" pitchFamily="65" charset="-120"/>
              </a:rPr>
              <a:t>小結</a:t>
            </a:r>
          </a:p>
        </p:txBody>
      </p:sp>
      <p:sp>
        <p:nvSpPr>
          <p:cNvPr id="3" name="內容版面配置區 2"/>
          <p:cNvSpPr>
            <a:spLocks noGrp="1"/>
          </p:cNvSpPr>
          <p:nvPr>
            <p:ph idx="1"/>
          </p:nvPr>
        </p:nvSpPr>
        <p:spPr>
          <a:xfrm>
            <a:off x="457200" y="1600200"/>
            <a:ext cx="8075240" cy="4525963"/>
          </a:xfrm>
        </p:spPr>
        <p:txBody>
          <a:bodyPr/>
          <a:lstStyle/>
          <a:p>
            <a:pPr>
              <a:spcAft>
                <a:spcPts val="1200"/>
              </a:spcAft>
            </a:pPr>
            <a:r>
              <a:rPr lang="zh-HK" altLang="en-US" b="1" dirty="0"/>
              <a:t>以上的預測是否基於客觀的調研，還是目的為美國政府的「反恐</a:t>
            </a:r>
            <a:r>
              <a:rPr lang="zh-HK" altLang="en-US" b="1" dirty="0" smtClean="0"/>
              <a:t>」</a:t>
            </a:r>
            <a:r>
              <a:rPr lang="en-US" altLang="zh-HK" b="1" dirty="0"/>
              <a:t>(</a:t>
            </a:r>
            <a:r>
              <a:rPr lang="zh-HK" altLang="en-US" b="1" dirty="0"/>
              <a:t>反伊斯蘭</a:t>
            </a:r>
            <a:r>
              <a:rPr lang="en-US" altLang="zh-HK" b="1" dirty="0" smtClean="0"/>
              <a:t>) </a:t>
            </a:r>
            <a:r>
              <a:rPr lang="zh-HK" altLang="en-US" b="1" dirty="0" smtClean="0"/>
              <a:t>政策</a:t>
            </a:r>
            <a:r>
              <a:rPr lang="zh-HK" altLang="en-US" b="1" dirty="0"/>
              <a:t>提供借口；或為製造西方的「伊斯蘭恐懼症」而著墨，在現階段較難判斷</a:t>
            </a:r>
            <a:r>
              <a:rPr lang="zh-HK" altLang="en-US" b="1" dirty="0" smtClean="0"/>
              <a:t>。</a:t>
            </a:r>
            <a:endParaRPr lang="en-US" altLang="zh-HK" b="1" dirty="0" smtClean="0"/>
          </a:p>
          <a:p>
            <a:pPr>
              <a:spcAft>
                <a:spcPts val="1200"/>
              </a:spcAft>
            </a:pPr>
            <a:r>
              <a:rPr lang="zh-HK" altLang="en-US" b="1" dirty="0" smtClean="0"/>
              <a:t>一點</a:t>
            </a:r>
            <a:r>
              <a:rPr lang="zh-HK" altLang="en-US" b="1" dirty="0"/>
              <a:t>較肯定的是：在上一個世紀，伊斯蘭在復興中</a:t>
            </a:r>
            <a:r>
              <a:rPr lang="zh-HK" altLang="en-US" b="1" dirty="0" smtClean="0"/>
              <a:t>。</a:t>
            </a:r>
            <a:endParaRPr lang="en-US" altLang="zh-HK" b="1" dirty="0" smtClean="0"/>
          </a:p>
          <a:p>
            <a:pPr>
              <a:spcAft>
                <a:spcPts val="1200"/>
              </a:spcAft>
            </a:pPr>
            <a:r>
              <a:rPr lang="zh-HK" altLang="en-US" b="1" dirty="0"/>
              <a:t>但願穆斯林不單在數量上增長，而且在文化素養上亦能不斷提升。</a:t>
            </a:r>
          </a:p>
        </p:txBody>
      </p:sp>
    </p:spTree>
    <p:extLst>
      <p:ext uri="{BB962C8B-B14F-4D97-AF65-F5344CB8AC3E}">
        <p14:creationId xmlns:p14="http://schemas.microsoft.com/office/powerpoint/2010/main" val="21554147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0" y="1981200"/>
            <a:ext cx="9144000" cy="1447800"/>
          </a:xfrm>
        </p:spPr>
        <p:txBody>
          <a:bodyPr/>
          <a:lstStyle/>
          <a:p>
            <a:pPr algn="l" eaLnBrk="1" hangingPunct="1">
              <a:lnSpc>
                <a:spcPct val="110000"/>
              </a:lnSpc>
            </a:pPr>
            <a:r>
              <a:rPr kumimoji="0" lang="en-US" altLang="zh-TW" sz="4000" b="1" smtClean="0">
                <a:solidFill>
                  <a:srgbClr val="0033CC"/>
                </a:solidFill>
                <a:ea typeface="標楷體" pitchFamily="65" charset="-120"/>
              </a:rPr>
              <a:t>           </a:t>
            </a:r>
            <a:br>
              <a:rPr kumimoji="0" lang="en-US" altLang="zh-TW" sz="4000" b="1" smtClean="0">
                <a:solidFill>
                  <a:srgbClr val="0033CC"/>
                </a:solidFill>
                <a:ea typeface="標楷體" pitchFamily="65" charset="-120"/>
              </a:rPr>
            </a:br>
            <a:r>
              <a:rPr kumimoji="0" lang="en-US" altLang="zh-TW" sz="4000" b="1" smtClean="0">
                <a:solidFill>
                  <a:srgbClr val="0033CC"/>
                </a:solidFill>
                <a:ea typeface="標楷體" pitchFamily="65" charset="-120"/>
              </a:rPr>
              <a:t/>
            </a:r>
            <a:br>
              <a:rPr kumimoji="0" lang="en-US" altLang="zh-TW" sz="4000" b="1" smtClean="0">
                <a:solidFill>
                  <a:srgbClr val="0033CC"/>
                </a:solidFill>
                <a:ea typeface="標楷體" pitchFamily="65" charset="-120"/>
              </a:rPr>
            </a:br>
            <a:r>
              <a:rPr kumimoji="0" lang="en-US" altLang="zh-TW" sz="4000" b="1" smtClean="0">
                <a:solidFill>
                  <a:srgbClr val="0033CC"/>
                </a:solidFill>
                <a:ea typeface="標楷體" pitchFamily="65" charset="-120"/>
              </a:rPr>
              <a:t>             </a:t>
            </a:r>
            <a:br>
              <a:rPr kumimoji="0" lang="en-US" altLang="zh-TW" sz="4000" b="1" smtClean="0">
                <a:solidFill>
                  <a:srgbClr val="0033CC"/>
                </a:solidFill>
                <a:ea typeface="標楷體" pitchFamily="65" charset="-120"/>
              </a:rPr>
            </a:br>
            <a:r>
              <a:rPr kumimoji="0" lang="en-US" altLang="zh-TW" sz="4000" b="1" smtClean="0">
                <a:solidFill>
                  <a:srgbClr val="0033CC"/>
                </a:solidFill>
                <a:ea typeface="標楷體" pitchFamily="65" charset="-120"/>
              </a:rPr>
              <a:t>                </a:t>
            </a:r>
            <a:r>
              <a:rPr lang="zh-TW" altLang="en-US" sz="4000" b="1" smtClean="0">
                <a:solidFill>
                  <a:srgbClr val="0033CC"/>
                </a:solidFill>
                <a:latin typeface="標楷體" pitchFamily="65" charset="-120"/>
                <a:ea typeface="標楷體" pitchFamily="65" charset="-120"/>
              </a:rPr>
              <a:t>奇妙的世界</a:t>
            </a:r>
            <a:br>
              <a:rPr lang="zh-TW" altLang="en-US" sz="4000" b="1" smtClean="0">
                <a:solidFill>
                  <a:srgbClr val="0033CC"/>
                </a:solidFill>
                <a:latin typeface="標楷體" pitchFamily="65" charset="-120"/>
                <a:ea typeface="標楷體" pitchFamily="65" charset="-120"/>
              </a:rPr>
            </a:br>
            <a:r>
              <a:rPr lang="zh-TW" altLang="en-US" sz="4000" b="1" smtClean="0">
                <a:solidFill>
                  <a:srgbClr val="0033CC"/>
                </a:solidFill>
                <a:ea typeface="標楷體" pitchFamily="65" charset="-120"/>
              </a:rPr>
              <a:t>                </a:t>
            </a:r>
            <a:r>
              <a:rPr lang="zh-TW" altLang="en-US" sz="4000" b="1" smtClean="0">
                <a:solidFill>
                  <a:srgbClr val="0033CC"/>
                </a:solidFill>
                <a:latin typeface="標楷體" pitchFamily="65" charset="-120"/>
                <a:ea typeface="標楷體" pitchFamily="65" charset="-120"/>
              </a:rPr>
              <a:t>宇宙萬物的共同特性</a:t>
            </a:r>
            <a:r>
              <a:rPr lang="zh-TW" altLang="en-US" sz="4000" smtClean="0">
                <a:solidFill>
                  <a:srgbClr val="0033CC"/>
                </a:solidFill>
                <a:latin typeface="標楷體" pitchFamily="65" charset="-120"/>
                <a:ea typeface="標楷體" pitchFamily="65" charset="-120"/>
              </a:rPr>
              <a:t/>
            </a:r>
            <a:br>
              <a:rPr lang="zh-TW" altLang="en-US" sz="4000" smtClean="0">
                <a:solidFill>
                  <a:srgbClr val="0033CC"/>
                </a:solidFill>
                <a:latin typeface="標楷體" pitchFamily="65" charset="-120"/>
                <a:ea typeface="標楷體" pitchFamily="65" charset="-120"/>
              </a:rPr>
            </a:br>
            <a:r>
              <a:rPr kumimoji="0" lang="zh-TW" altLang="en-US" sz="4000" b="1" smtClean="0">
                <a:solidFill>
                  <a:srgbClr val="0033CC"/>
                </a:solidFill>
                <a:ea typeface="標楷體" pitchFamily="65" charset="-120"/>
              </a:rPr>
              <a:t>		「伊斯蘭」的意義</a:t>
            </a:r>
            <a:br>
              <a:rPr kumimoji="0" lang="zh-TW" altLang="en-US" sz="4000" b="1" smtClean="0">
                <a:solidFill>
                  <a:srgbClr val="0033CC"/>
                </a:solidFill>
                <a:ea typeface="標楷體" pitchFamily="65" charset="-120"/>
              </a:rPr>
            </a:br>
            <a:r>
              <a:rPr kumimoji="0" lang="zh-TW" altLang="en-US" sz="4000" b="1" smtClean="0">
                <a:solidFill>
                  <a:srgbClr val="0033CC"/>
                </a:solidFill>
                <a:ea typeface="標楷體" pitchFamily="65" charset="-120"/>
              </a:rPr>
              <a:t>                伊斯蘭是自古至今的宗教</a:t>
            </a:r>
            <a:br>
              <a:rPr kumimoji="0" lang="zh-TW" altLang="en-US" sz="4000" b="1" smtClean="0">
                <a:solidFill>
                  <a:srgbClr val="0033CC"/>
                </a:solidFill>
                <a:ea typeface="標楷體" pitchFamily="65" charset="-120"/>
              </a:rPr>
            </a:br>
            <a:r>
              <a:rPr kumimoji="0" lang="zh-TW" altLang="en-US" sz="4000" b="1" smtClean="0">
                <a:solidFill>
                  <a:srgbClr val="0033CC"/>
                </a:solidFill>
                <a:ea typeface="標楷體" pitchFamily="65" charset="-120"/>
              </a:rPr>
              <a:t>                伊斯蘭教與其他宗教</a:t>
            </a:r>
            <a:br>
              <a:rPr kumimoji="0" lang="zh-TW" altLang="en-US" sz="4000" b="1" smtClean="0">
                <a:solidFill>
                  <a:srgbClr val="0033CC"/>
                </a:solidFill>
                <a:ea typeface="標楷體" pitchFamily="65" charset="-120"/>
              </a:rPr>
            </a:br>
            <a:r>
              <a:rPr kumimoji="0" lang="zh-TW" altLang="en-US" sz="4000" b="1" smtClean="0">
                <a:solidFill>
                  <a:srgbClr val="0033CC"/>
                </a:solidFill>
                <a:ea typeface="標楷體" pitchFamily="65" charset="-120"/>
              </a:rPr>
              <a:t>                伊斯蘭教近代的發展</a:t>
            </a:r>
            <a:endParaRPr kumimoji="0" lang="tr-TR" altLang="zh-TW" sz="4000" b="1" smtClean="0">
              <a:solidFill>
                <a:srgbClr val="0033CC"/>
              </a:solidFill>
              <a:ea typeface="標楷體" pitchFamily="65" charset="-120"/>
            </a:endParaRPr>
          </a:p>
        </p:txBody>
      </p:sp>
      <p:pic>
        <p:nvPicPr>
          <p:cNvPr id="92163" name="Picture 3" descr="dan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0"/>
            <a:ext cx="301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4" descr="dant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024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descr="yan altı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50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6" descr="yan altı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3050" y="0"/>
            <a:ext cx="1250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7" descr="BismillahArabic"/>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24188" y="476250"/>
            <a:ext cx="30956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2482850" y="1268413"/>
            <a:ext cx="4176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spcBef>
                <a:spcPct val="50000"/>
              </a:spcBef>
            </a:pPr>
            <a:r>
              <a:rPr lang="zh-TW" altLang="en-US" sz="4400">
                <a:solidFill>
                  <a:srgbClr val="0000FF"/>
                </a:solidFill>
                <a:latin typeface="Arial" pitchFamily="34" charset="0"/>
                <a:ea typeface="標楷體" pitchFamily="65" charset="-120"/>
              </a:rPr>
              <a:t>多謝靜心聆聽</a:t>
            </a:r>
          </a:p>
        </p:txBody>
      </p:sp>
      <p:sp>
        <p:nvSpPr>
          <p:cNvPr id="93187" name="Text Box 3"/>
          <p:cNvSpPr txBox="1">
            <a:spLocks noChangeArrowheads="1"/>
          </p:cNvSpPr>
          <p:nvPr/>
        </p:nvSpPr>
        <p:spPr bwMode="auto">
          <a:xfrm>
            <a:off x="2808288" y="3078163"/>
            <a:ext cx="3527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lgn="ctr" eaLnBrk="1" hangingPunct="1">
              <a:spcBef>
                <a:spcPct val="50000"/>
              </a:spcBef>
            </a:pPr>
            <a:r>
              <a:rPr lang="zh-TW" altLang="en-US" sz="4000">
                <a:solidFill>
                  <a:schemeClr val="bg1"/>
                </a:solidFill>
                <a:latin typeface="Arial" pitchFamily="34" charset="0"/>
                <a:ea typeface="標楷體" pitchFamily="65" charset="-120"/>
              </a:rPr>
              <a:t>下星期再見</a:t>
            </a:r>
          </a:p>
        </p:txBody>
      </p:sp>
      <p:sp>
        <p:nvSpPr>
          <p:cNvPr id="93188" name="Text Box 4"/>
          <p:cNvSpPr txBox="1">
            <a:spLocks noChangeArrowheads="1"/>
          </p:cNvSpPr>
          <p:nvPr/>
        </p:nvSpPr>
        <p:spPr bwMode="auto">
          <a:xfrm>
            <a:off x="1979613" y="4508500"/>
            <a:ext cx="5184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華康粗圓體" pitchFamily="49" charset="-120"/>
              </a:defRPr>
            </a:lvl1pPr>
            <a:lvl2pPr marL="742950" indent="-285750" eaLnBrk="0" hangingPunct="0">
              <a:defRPr kumimoji="1" sz="2400">
                <a:solidFill>
                  <a:schemeClr val="tx1"/>
                </a:solidFill>
                <a:latin typeface="Times New Roman" pitchFamily="18" charset="0"/>
                <a:ea typeface="華康粗圓體" pitchFamily="49" charset="-120"/>
              </a:defRPr>
            </a:lvl2pPr>
            <a:lvl3pPr marL="1143000" indent="-228600" eaLnBrk="0" hangingPunct="0">
              <a:defRPr kumimoji="1" sz="2400">
                <a:solidFill>
                  <a:schemeClr val="tx1"/>
                </a:solidFill>
                <a:latin typeface="Times New Roman" pitchFamily="18" charset="0"/>
                <a:ea typeface="華康粗圓體" pitchFamily="49" charset="-120"/>
              </a:defRPr>
            </a:lvl3pPr>
            <a:lvl4pPr marL="1600200" indent="-228600" eaLnBrk="0" hangingPunct="0">
              <a:defRPr kumimoji="1" sz="2400">
                <a:solidFill>
                  <a:schemeClr val="tx1"/>
                </a:solidFill>
                <a:latin typeface="Times New Roman" pitchFamily="18" charset="0"/>
                <a:ea typeface="華康粗圓體" pitchFamily="49" charset="-120"/>
              </a:defRPr>
            </a:lvl4pPr>
            <a:lvl5pPr marL="2057400" indent="-228600" eaLnBrk="0" hangingPunct="0">
              <a:defRPr kumimoji="1" sz="2400">
                <a:solidFill>
                  <a:schemeClr val="tx1"/>
                </a:solidFill>
                <a:latin typeface="Times New Roman" pitchFamily="18" charset="0"/>
                <a:ea typeface="華康粗圓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eaLnBrk="1" hangingPunct="1">
              <a:lnSpc>
                <a:spcPct val="150000"/>
              </a:lnSpc>
              <a:spcBef>
                <a:spcPct val="50000"/>
              </a:spcBef>
            </a:pPr>
            <a:r>
              <a:rPr lang="zh-TW" altLang="en-US" b="1">
                <a:solidFill>
                  <a:srgbClr val="6F4F2F"/>
                </a:solidFill>
                <a:latin typeface="Arial" pitchFamily="34" charset="0"/>
                <a:ea typeface="標楷體" pitchFamily="65" charset="-120"/>
              </a:rPr>
              <a:t>我們誠心的祈求至仁至慈的真主引導你往今世幸福，後世平安的道路。</a:t>
            </a:r>
          </a:p>
        </p:txBody>
      </p:sp>
    </p:spTree>
  </p:cSld>
  <p:clrMapOvr>
    <a:masterClrMapping/>
  </p:clrMapOvr>
  <p:transition>
    <p:circl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TEROR SEVGIYLE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 Box 3"/>
          <p:cNvSpPr txBox="1">
            <a:spLocks noChangeArrowheads="1"/>
          </p:cNvSpPr>
          <p:nvPr/>
        </p:nvSpPr>
        <p:spPr bwMode="auto">
          <a:xfrm>
            <a:off x="3971925" y="1295400"/>
            <a:ext cx="1200150" cy="701675"/>
          </a:xfrm>
          <a:prstGeom prst="rect">
            <a:avLst/>
          </a:prstGeom>
          <a:noFill/>
          <a:ln w="9525">
            <a:noFill/>
            <a:miter lim="800000"/>
            <a:headEnd/>
            <a:tailEnd/>
          </a:ln>
          <a:effectLst/>
        </p:spPr>
        <p:txBody>
          <a:bodyPr wrap="none">
            <a:spAutoFit/>
          </a:bodyPr>
          <a:lstStyle/>
          <a:p>
            <a:pPr algn="ctr">
              <a:defRPr/>
            </a:pPr>
            <a:r>
              <a:rPr kumimoji="0" lang="zh-TW" altLang="en-US" sz="4000">
                <a:solidFill>
                  <a:srgbClr val="FF6600"/>
                </a:solidFill>
                <a:effectLst>
                  <a:outerShdw blurRad="38100" dist="38100" dir="2700000" algn="tl">
                    <a:srgbClr val="FFFFFF"/>
                  </a:outerShdw>
                </a:effectLst>
                <a:ea typeface="方正琥珀" pitchFamily="65" charset="-120"/>
              </a:rPr>
              <a:t>參考</a:t>
            </a:r>
          </a:p>
        </p:txBody>
      </p:sp>
      <p:sp>
        <p:nvSpPr>
          <p:cNvPr id="94212" name="Text Box 5"/>
          <p:cNvSpPr txBox="1">
            <a:spLocks noChangeArrowheads="1"/>
          </p:cNvSpPr>
          <p:nvPr/>
        </p:nvSpPr>
        <p:spPr bwMode="auto">
          <a:xfrm>
            <a:off x="1331913" y="2349500"/>
            <a:ext cx="3756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kumimoji="1" sz="2400">
                <a:solidFill>
                  <a:schemeClr val="tx1"/>
                </a:solidFill>
                <a:latin typeface="Times New Roman" pitchFamily="18" charset="0"/>
                <a:ea typeface="華康粗圓體" pitchFamily="49" charset="-120"/>
              </a:defRPr>
            </a:lvl1pPr>
            <a:lvl2pPr marL="742950" indent="-285750" defTabSz="762000" eaLnBrk="0" hangingPunct="0">
              <a:defRPr kumimoji="1" sz="2400">
                <a:solidFill>
                  <a:schemeClr val="tx1"/>
                </a:solidFill>
                <a:latin typeface="Times New Roman" pitchFamily="18" charset="0"/>
                <a:ea typeface="華康粗圓體" pitchFamily="49" charset="-120"/>
              </a:defRPr>
            </a:lvl2pPr>
            <a:lvl3pPr marL="1143000" indent="-228600" defTabSz="762000" eaLnBrk="0" hangingPunct="0">
              <a:defRPr kumimoji="1" sz="2400">
                <a:solidFill>
                  <a:schemeClr val="tx1"/>
                </a:solidFill>
                <a:latin typeface="Times New Roman" pitchFamily="18" charset="0"/>
                <a:ea typeface="華康粗圓體" pitchFamily="49" charset="-120"/>
              </a:defRPr>
            </a:lvl3pPr>
            <a:lvl4pPr marL="1600200" indent="-228600" defTabSz="762000" eaLnBrk="0" hangingPunct="0">
              <a:defRPr kumimoji="1" sz="2400">
                <a:solidFill>
                  <a:schemeClr val="tx1"/>
                </a:solidFill>
                <a:latin typeface="Times New Roman" pitchFamily="18" charset="0"/>
                <a:ea typeface="華康粗圓體" pitchFamily="49" charset="-120"/>
              </a:defRPr>
            </a:lvl4pPr>
            <a:lvl5pPr marL="2057400" indent="-228600" defTabSz="762000" eaLnBrk="0" hangingPunct="0">
              <a:defRPr kumimoji="1" sz="2400">
                <a:solidFill>
                  <a:schemeClr val="tx1"/>
                </a:solidFill>
                <a:latin typeface="Times New Roman" pitchFamily="18" charset="0"/>
                <a:ea typeface="華康粗圓體" pitchFamily="49" charset="-120"/>
              </a:defRPr>
            </a:lvl5pPr>
            <a:lvl6pPr marL="25146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6pPr>
            <a:lvl7pPr marL="29718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7pPr>
            <a:lvl8pPr marL="34290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8pPr>
            <a:lvl9pPr marL="3886200" indent="-228600" defTabSz="762000" eaLnBrk="0" fontAlgn="base" hangingPunct="0">
              <a:spcBef>
                <a:spcPct val="0"/>
              </a:spcBef>
              <a:spcAft>
                <a:spcPct val="0"/>
              </a:spcAft>
              <a:defRPr kumimoji="1" sz="2400">
                <a:solidFill>
                  <a:schemeClr val="tx1"/>
                </a:solidFill>
                <a:latin typeface="Times New Roman" pitchFamily="18" charset="0"/>
                <a:ea typeface="華康粗圓體" pitchFamily="49" charset="-120"/>
              </a:defRPr>
            </a:lvl9pPr>
          </a:lstStyle>
          <a:p>
            <a:pPr>
              <a:spcBef>
                <a:spcPct val="20000"/>
              </a:spcBef>
              <a:buSzPct val="100000"/>
            </a:pPr>
            <a:r>
              <a:rPr lang="en-US" altLang="zh-TW" sz="4000" b="1">
                <a:solidFill>
                  <a:srgbClr val="CC0000"/>
                </a:solidFill>
                <a:latin typeface="華康中明體" pitchFamily="49" charset="-120"/>
                <a:ea typeface="標楷體" pitchFamily="65" charset="-120"/>
              </a:rPr>
              <a:t>《</a:t>
            </a:r>
            <a:r>
              <a:rPr lang="en-US" sz="4000">
                <a:solidFill>
                  <a:srgbClr val="CC0000"/>
                </a:solidFill>
                <a:ea typeface="標楷體" pitchFamily="65" charset="-120"/>
              </a:rPr>
              <a:t>伊斯蘭之光</a:t>
            </a:r>
            <a:r>
              <a:rPr lang="en-US" altLang="zh-TW" sz="4000" b="1">
                <a:solidFill>
                  <a:srgbClr val="CC0000"/>
                </a:solidFill>
                <a:latin typeface="華康中明體" pitchFamily="49" charset="-120"/>
                <a:ea typeface="標楷體" pitchFamily="65" charset="-120"/>
              </a:rPr>
              <a:t>》</a:t>
            </a:r>
            <a:endParaRPr lang="en-US" altLang="zh-HK" sz="4000" b="1">
              <a:solidFill>
                <a:srgbClr val="CC0000"/>
              </a:solidFill>
              <a:latin typeface="華康中明體" pitchFamily="49" charset="-120"/>
              <a:ea typeface="標楷體" pitchFamily="65" charset="-120"/>
            </a:endParaRPr>
          </a:p>
        </p:txBody>
      </p:sp>
      <p:sp>
        <p:nvSpPr>
          <p:cNvPr id="98310" name="Text Box 6"/>
          <p:cNvSpPr txBox="1">
            <a:spLocks noChangeArrowheads="1"/>
          </p:cNvSpPr>
          <p:nvPr/>
        </p:nvSpPr>
        <p:spPr bwMode="auto">
          <a:xfrm>
            <a:off x="1619250" y="3078163"/>
            <a:ext cx="5480050" cy="701675"/>
          </a:xfrm>
          <a:prstGeom prst="rect">
            <a:avLst/>
          </a:prstGeom>
          <a:noFill/>
          <a:ln w="9525">
            <a:noFill/>
            <a:miter lim="800000"/>
            <a:headEnd/>
            <a:tailEnd/>
          </a:ln>
          <a:effectLst/>
        </p:spPr>
        <p:txBody>
          <a:bodyPr>
            <a:spAutoFit/>
          </a:bodyPr>
          <a:lstStyle/>
          <a:p>
            <a:pPr>
              <a:spcBef>
                <a:spcPct val="50000"/>
              </a:spcBef>
              <a:defRPr/>
            </a:pPr>
            <a:r>
              <a:rPr kumimoji="0" lang="en-US" altLang="zh-TW" sz="4000" b="1" i="1">
                <a:solidFill>
                  <a:srgbClr val="0000FF"/>
                </a:solidFill>
                <a:effectLst>
                  <a:outerShdw blurRad="38100" dist="38100" dir="2700000" algn="tl">
                    <a:srgbClr val="FFFFFF"/>
                  </a:outerShdw>
                </a:effectLst>
                <a:ea typeface="方正琥珀" pitchFamily="65" charset="-120"/>
              </a:rPr>
              <a:t>http://islam.org.hk</a:t>
            </a:r>
          </a:p>
        </p:txBody>
      </p:sp>
    </p:spTree>
  </p:cSld>
  <p:clrMapOvr>
    <a:overrideClrMapping bg1="dk2" tx1="lt1" bg2="dk1" tx2="lt2" accent1="accent1" accent2="accent2" accent3="accent3" accent4="accent4" accent5="accent5" accent6="accent6" hlink="hlink" folHlink="folHlink"/>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etus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
            <a:ext cx="9144000"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u"/>
  </p:transition>
  <p:timing>
    <p:tnLst>
      <p:par>
        <p:cTn id="1" dur="indefinite" restart="never" nodeType="tmRoot"/>
      </p:par>
    </p:tnLst>
  </p:timing>
</p:sld>
</file>

<file path=ppt/theme/theme1.xml><?xml version="1.0" encoding="utf-8"?>
<a:theme xmlns:a="http://schemas.openxmlformats.org/drawingml/2006/main" name="Lesson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esson1">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lnDef>
  </a:objectDefaults>
  <a:extraClrSchemeLst>
    <a:extraClrScheme>
      <a:clrScheme name="Lesson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sson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sson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sson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sson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sson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sson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sson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Lesson1">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lnDef>
  </a:objectDefaults>
  <a:extraClrSchemeLst>
    <a:extraClrScheme>
      <a:clrScheme name="1_Lesson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sson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sson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sson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sson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sson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sson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lnDef>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lnDef>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預設簡報設計">
  <a:themeElements>
    <a:clrScheme name="2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lnDef>
  </a:objectDefaults>
  <a:extraClrSchemeLst>
    <a:extraClrScheme>
      <a:clrScheme name="2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Varsayılan Tasarım">
  <a:themeElements>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華康粗圓體" pitchFamily="49" charset="-120"/>
          </a:defRPr>
        </a:defPPr>
      </a:lstStyle>
    </a:lnDef>
  </a:objectDefaults>
  <a:extraClrSchemeLst>
    <a:extraClrScheme>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CECECE"/>
    </a:lt1>
    <a:dk2>
      <a:srgbClr val="000000"/>
    </a:dk2>
    <a:lt2>
      <a:srgbClr val="919191"/>
    </a:lt2>
    <a:accent1>
      <a:srgbClr val="618FFD"/>
    </a:accent1>
    <a:accent2>
      <a:srgbClr val="00AE00"/>
    </a:accent2>
    <a:accent3>
      <a:srgbClr val="E3E3E3"/>
    </a:accent3>
    <a:accent4>
      <a:srgbClr val="000000"/>
    </a:accent4>
    <a:accent5>
      <a:srgbClr val="B7C6FE"/>
    </a:accent5>
    <a:accent6>
      <a:srgbClr val="009D00"/>
    </a:accent6>
    <a:hlink>
      <a:srgbClr val="FC0128"/>
    </a:hlink>
    <a:folHlink>
      <a:srgbClr val="CECECE"/>
    </a:folHlink>
  </a:clrScheme>
</a:themeOverride>
</file>

<file path=ppt/theme/themeOverride10.xml><?xml version="1.0" encoding="utf-8"?>
<a:themeOverride xmlns:a="http://schemas.openxmlformats.org/drawingml/2006/main">
  <a:clrScheme name="">
    <a:dk1>
      <a:srgbClr val="000000"/>
    </a:dk1>
    <a:lt1>
      <a:srgbClr val="CECECE"/>
    </a:lt1>
    <a:dk2>
      <a:srgbClr val="000000"/>
    </a:dk2>
    <a:lt2>
      <a:srgbClr val="919191"/>
    </a:lt2>
    <a:accent1>
      <a:srgbClr val="618FFD"/>
    </a:accent1>
    <a:accent2>
      <a:srgbClr val="00AE00"/>
    </a:accent2>
    <a:accent3>
      <a:srgbClr val="E3E3E3"/>
    </a:accent3>
    <a:accent4>
      <a:srgbClr val="000000"/>
    </a:accent4>
    <a:accent5>
      <a:srgbClr val="B7C6FE"/>
    </a:accent5>
    <a:accent6>
      <a:srgbClr val="009D00"/>
    </a:accent6>
    <a:hlink>
      <a:srgbClr val="FC0128"/>
    </a:hlink>
    <a:folHlink>
      <a:srgbClr val="CECECE"/>
    </a:folHlink>
  </a:clrScheme>
</a:themeOverride>
</file>

<file path=ppt/theme/themeOverride11.xml><?xml version="1.0" encoding="utf-8"?>
<a:themeOverride xmlns:a="http://schemas.openxmlformats.org/drawingml/2006/main">
  <a:clrScheme name="">
    <a:dk1>
      <a:srgbClr val="000000"/>
    </a:dk1>
    <a:lt1>
      <a:srgbClr val="CECECE"/>
    </a:lt1>
    <a:dk2>
      <a:srgbClr val="000000"/>
    </a:dk2>
    <a:lt2>
      <a:srgbClr val="919191"/>
    </a:lt2>
    <a:accent1>
      <a:srgbClr val="618FFD"/>
    </a:accent1>
    <a:accent2>
      <a:srgbClr val="00AE00"/>
    </a:accent2>
    <a:accent3>
      <a:srgbClr val="E3E3E3"/>
    </a:accent3>
    <a:accent4>
      <a:srgbClr val="000000"/>
    </a:accent4>
    <a:accent5>
      <a:srgbClr val="B7C6FE"/>
    </a:accent5>
    <a:accent6>
      <a:srgbClr val="009D00"/>
    </a:accent6>
    <a:hlink>
      <a:srgbClr val="FC0128"/>
    </a:hlink>
    <a:folHlink>
      <a:srgbClr val="CECECE"/>
    </a:folHlink>
  </a:clrScheme>
</a:themeOverride>
</file>

<file path=ppt/theme/themeOverride12.xml><?xml version="1.0" encoding="utf-8"?>
<a:themeOverride xmlns:a="http://schemas.openxmlformats.org/drawingml/2006/main">
  <a:clrScheme name="">
    <a:dk1>
      <a:srgbClr val="000000"/>
    </a:dk1>
    <a:lt1>
      <a:srgbClr val="CECECE"/>
    </a:lt1>
    <a:dk2>
      <a:srgbClr val="000000"/>
    </a:dk2>
    <a:lt2>
      <a:srgbClr val="919191"/>
    </a:lt2>
    <a:accent1>
      <a:srgbClr val="618FFD"/>
    </a:accent1>
    <a:accent2>
      <a:srgbClr val="00AE00"/>
    </a:accent2>
    <a:accent3>
      <a:srgbClr val="E3E3E3"/>
    </a:accent3>
    <a:accent4>
      <a:srgbClr val="000000"/>
    </a:accent4>
    <a:accent5>
      <a:srgbClr val="B7C6FE"/>
    </a:accent5>
    <a:accent6>
      <a:srgbClr val="009D00"/>
    </a:accent6>
    <a:hlink>
      <a:srgbClr val="FC0128"/>
    </a:hlink>
    <a:folHlink>
      <a:srgbClr val="CECECE"/>
    </a:folHlink>
  </a:clrScheme>
</a:themeOverride>
</file>

<file path=ppt/theme/themeOverride13.xml><?xml version="1.0" encoding="utf-8"?>
<a:themeOverride xmlns:a="http://schemas.openxmlformats.org/drawingml/2006/main">
  <a:clrScheme name="">
    <a:dk1>
      <a:srgbClr val="000000"/>
    </a:dk1>
    <a:lt1>
      <a:srgbClr val="CECECE"/>
    </a:lt1>
    <a:dk2>
      <a:srgbClr val="000000"/>
    </a:dk2>
    <a:lt2>
      <a:srgbClr val="919191"/>
    </a:lt2>
    <a:accent1>
      <a:srgbClr val="618FFD"/>
    </a:accent1>
    <a:accent2>
      <a:srgbClr val="00AE00"/>
    </a:accent2>
    <a:accent3>
      <a:srgbClr val="E3E3E3"/>
    </a:accent3>
    <a:accent4>
      <a:srgbClr val="000000"/>
    </a:accent4>
    <a:accent5>
      <a:srgbClr val="B7C6FE"/>
    </a:accent5>
    <a:accent6>
      <a:srgbClr val="009D00"/>
    </a:accent6>
    <a:hlink>
      <a:srgbClr val="FC0128"/>
    </a:hlink>
    <a:folHlink>
      <a:srgbClr val="CECECE"/>
    </a:folHlink>
  </a:clrScheme>
</a:themeOverride>
</file>

<file path=ppt/theme/themeOverride14.xml><?xml version="1.0" encoding="utf-8"?>
<a:themeOverride xmlns:a="http://schemas.openxmlformats.org/drawingml/2006/main">
  <a:clrScheme name="">
    <a:dk1>
      <a:srgbClr val="000000"/>
    </a:dk1>
    <a:lt1>
      <a:srgbClr val="CECECE"/>
    </a:lt1>
    <a:dk2>
      <a:srgbClr val="000000"/>
    </a:dk2>
    <a:lt2>
      <a:srgbClr val="919191"/>
    </a:lt2>
    <a:accent1>
      <a:srgbClr val="618FFD"/>
    </a:accent1>
    <a:accent2>
      <a:srgbClr val="00AE00"/>
    </a:accent2>
    <a:accent3>
      <a:srgbClr val="E3E3E3"/>
    </a:accent3>
    <a:accent4>
      <a:srgbClr val="000000"/>
    </a:accent4>
    <a:accent5>
      <a:srgbClr val="B7C6FE"/>
    </a:accent5>
    <a:accent6>
      <a:srgbClr val="009D00"/>
    </a:accent6>
    <a:hlink>
      <a:srgbClr val="FC0128"/>
    </a:hlink>
    <a:folHlink>
      <a:srgbClr val="CECECE"/>
    </a:folHlink>
  </a:clrScheme>
</a:themeOverride>
</file>

<file path=ppt/theme/themeOverride15.xml><?xml version="1.0" encoding="utf-8"?>
<a:themeOverride xmlns:a="http://schemas.openxmlformats.org/drawingml/2006/main">
  <a:clrScheme name="">
    <a:dk1>
      <a:srgbClr val="000000"/>
    </a:dk1>
    <a:lt1>
      <a:srgbClr val="CECECE"/>
    </a:lt1>
    <a:dk2>
      <a:srgbClr val="000000"/>
    </a:dk2>
    <a:lt2>
      <a:srgbClr val="919191"/>
    </a:lt2>
    <a:accent1>
      <a:srgbClr val="618FFD"/>
    </a:accent1>
    <a:accent2>
      <a:srgbClr val="00AE00"/>
    </a:accent2>
    <a:accent3>
      <a:srgbClr val="E3E3E3"/>
    </a:accent3>
    <a:accent4>
      <a:srgbClr val="000000"/>
    </a:accent4>
    <a:accent5>
      <a:srgbClr val="B7C6FE"/>
    </a:accent5>
    <a:accent6>
      <a:srgbClr val="009D00"/>
    </a:accent6>
    <a:hlink>
      <a:srgbClr val="FC0128"/>
    </a:hlink>
    <a:folHlink>
      <a:srgbClr val="CECECE"/>
    </a:folHlink>
  </a:clrScheme>
</a:themeOverride>
</file>

<file path=ppt/theme/themeOverride16.xml><?xml version="1.0" encoding="utf-8"?>
<a:themeOverride xmlns:a="http://schemas.openxmlformats.org/drawingml/2006/main">
  <a:clrScheme name="">
    <a:dk1>
      <a:srgbClr val="000000"/>
    </a:dk1>
    <a:lt1>
      <a:srgbClr val="DBFFB8"/>
    </a:lt1>
    <a:dk2>
      <a:srgbClr val="000000"/>
    </a:dk2>
    <a:lt2>
      <a:srgbClr val="919191"/>
    </a:lt2>
    <a:accent1>
      <a:srgbClr val="618FFD"/>
    </a:accent1>
    <a:accent2>
      <a:srgbClr val="00AE00"/>
    </a:accent2>
    <a:accent3>
      <a:srgbClr val="EAFFD8"/>
    </a:accent3>
    <a:accent4>
      <a:srgbClr val="000000"/>
    </a:accent4>
    <a:accent5>
      <a:srgbClr val="B7C6FE"/>
    </a:accent5>
    <a:accent6>
      <a:srgbClr val="009D00"/>
    </a:accent6>
    <a:hlink>
      <a:srgbClr val="FC0128"/>
    </a:hlink>
    <a:folHlink>
      <a:srgbClr val="CECECE"/>
    </a:folHlink>
  </a:clrScheme>
</a:themeOverride>
</file>

<file path=ppt/theme/themeOverride17.xml><?xml version="1.0" encoding="utf-8"?>
<a:themeOverride xmlns:a="http://schemas.openxmlformats.org/drawingml/2006/main">
  <a:clrScheme name="">
    <a:dk1>
      <a:srgbClr val="000000"/>
    </a:dk1>
    <a:lt1>
      <a:srgbClr val="DBFFB8"/>
    </a:lt1>
    <a:dk2>
      <a:srgbClr val="000000"/>
    </a:dk2>
    <a:lt2>
      <a:srgbClr val="919191"/>
    </a:lt2>
    <a:accent1>
      <a:srgbClr val="618FFD"/>
    </a:accent1>
    <a:accent2>
      <a:srgbClr val="00AE00"/>
    </a:accent2>
    <a:accent3>
      <a:srgbClr val="EAFFD8"/>
    </a:accent3>
    <a:accent4>
      <a:srgbClr val="000000"/>
    </a:accent4>
    <a:accent5>
      <a:srgbClr val="B7C6FE"/>
    </a:accent5>
    <a:accent6>
      <a:srgbClr val="009D00"/>
    </a:accent6>
    <a:hlink>
      <a:srgbClr val="FC0128"/>
    </a:hlink>
    <a:folHlink>
      <a:srgbClr val="CECECE"/>
    </a:folHlink>
  </a:clrScheme>
</a:themeOverride>
</file>

<file path=ppt/theme/themeOverride18.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19.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20.xml><?xml version="1.0" encoding="utf-8"?>
<a:themeOverride xmlns:a="http://schemas.openxmlformats.org/drawingml/2006/main">
  <a:clrScheme name="">
    <a:dk1>
      <a:srgbClr val="EAEC5E"/>
    </a:dk1>
    <a:lt1>
      <a:srgbClr val="C8FEC8"/>
    </a:lt1>
    <a:dk2>
      <a:srgbClr val="000000"/>
    </a:dk2>
    <a:lt2>
      <a:srgbClr val="919191"/>
    </a:lt2>
    <a:accent1>
      <a:srgbClr val="618FFD"/>
    </a:accent1>
    <a:accent2>
      <a:srgbClr val="00AE00"/>
    </a:accent2>
    <a:accent3>
      <a:srgbClr val="E0FEE0"/>
    </a:accent3>
    <a:accent4>
      <a:srgbClr val="C8C94F"/>
    </a:accent4>
    <a:accent5>
      <a:srgbClr val="B7C6FE"/>
    </a:accent5>
    <a:accent6>
      <a:srgbClr val="009D00"/>
    </a:accent6>
    <a:hlink>
      <a:srgbClr val="FC0128"/>
    </a:hlink>
    <a:folHlink>
      <a:srgbClr val="CECECE"/>
    </a:folHlink>
  </a:clrScheme>
</a:themeOverride>
</file>

<file path=ppt/theme/themeOverride21.xml><?xml version="1.0" encoding="utf-8"?>
<a:themeOverride xmlns:a="http://schemas.openxmlformats.org/drawingml/2006/main">
  <a:clrScheme name="">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FFCC00"/>
    </a:hlink>
    <a:folHlink>
      <a:srgbClr val="FFCC00"/>
    </a:folHlink>
  </a:clrScheme>
</a:themeOverride>
</file>

<file path=ppt/theme/themeOverride3.xml><?xml version="1.0" encoding="utf-8"?>
<a:themeOverride xmlns:a="http://schemas.openxmlformats.org/drawingml/2006/main">
  <a:clrScheme name="">
    <a:dk1>
      <a:srgbClr val="000000"/>
    </a:dk1>
    <a:lt1>
      <a:srgbClr val="000000"/>
    </a:lt1>
    <a:dk2>
      <a:srgbClr val="000000"/>
    </a:dk2>
    <a:lt2>
      <a:srgbClr val="919191"/>
    </a:lt2>
    <a:accent1>
      <a:srgbClr val="618FFD"/>
    </a:accent1>
    <a:accent2>
      <a:srgbClr val="00AE00"/>
    </a:accent2>
    <a:accent3>
      <a:srgbClr val="AAAAAA"/>
    </a:accent3>
    <a:accent4>
      <a:srgbClr val="000000"/>
    </a:accent4>
    <a:accent5>
      <a:srgbClr val="B7C6FE"/>
    </a:accent5>
    <a:accent6>
      <a:srgbClr val="009D00"/>
    </a:accent6>
    <a:hlink>
      <a:srgbClr val="FC0128"/>
    </a:hlink>
    <a:folHlink>
      <a:srgbClr val="CECECE"/>
    </a:folHlink>
  </a:clrScheme>
</a:themeOverride>
</file>

<file path=ppt/theme/themeOverride4.xml><?xml version="1.0" encoding="utf-8"?>
<a:themeOverride xmlns:a="http://schemas.openxmlformats.org/drawingml/2006/main">
  <a:clrScheme name="">
    <a:dk1>
      <a:srgbClr val="000000"/>
    </a:dk1>
    <a:lt1>
      <a:srgbClr val="000000"/>
    </a:lt1>
    <a:dk2>
      <a:srgbClr val="000000"/>
    </a:dk2>
    <a:lt2>
      <a:srgbClr val="919191"/>
    </a:lt2>
    <a:accent1>
      <a:srgbClr val="618FFD"/>
    </a:accent1>
    <a:accent2>
      <a:srgbClr val="00AE00"/>
    </a:accent2>
    <a:accent3>
      <a:srgbClr val="AAAAAA"/>
    </a:accent3>
    <a:accent4>
      <a:srgbClr val="000000"/>
    </a:accent4>
    <a:accent5>
      <a:srgbClr val="B7C6FE"/>
    </a:accent5>
    <a:accent6>
      <a:srgbClr val="009D00"/>
    </a:accent6>
    <a:hlink>
      <a:srgbClr val="FC0128"/>
    </a:hlink>
    <a:folHlink>
      <a:srgbClr val="CECECE"/>
    </a:folHlink>
  </a:clrScheme>
</a:themeOverride>
</file>

<file path=ppt/theme/themeOverride5.xml><?xml version="1.0" encoding="utf-8"?>
<a:themeOverride xmlns:a="http://schemas.openxmlformats.org/drawingml/2006/main">
  <a:clrScheme name="">
    <a:dk1>
      <a:srgbClr val="000000"/>
    </a:dk1>
    <a:lt1>
      <a:srgbClr val="000000"/>
    </a:lt1>
    <a:dk2>
      <a:srgbClr val="000000"/>
    </a:dk2>
    <a:lt2>
      <a:srgbClr val="919191"/>
    </a:lt2>
    <a:accent1>
      <a:srgbClr val="618FFD"/>
    </a:accent1>
    <a:accent2>
      <a:srgbClr val="00AE00"/>
    </a:accent2>
    <a:accent3>
      <a:srgbClr val="AAAAAA"/>
    </a:accent3>
    <a:accent4>
      <a:srgbClr val="000000"/>
    </a:accent4>
    <a:accent5>
      <a:srgbClr val="B7C6FE"/>
    </a:accent5>
    <a:accent6>
      <a:srgbClr val="009D00"/>
    </a:accent6>
    <a:hlink>
      <a:srgbClr val="FC0128"/>
    </a:hlink>
    <a:folHlink>
      <a:srgbClr val="CECECE"/>
    </a:folHlink>
  </a:clrScheme>
</a:themeOverride>
</file>

<file path=ppt/theme/themeOverride6.xml><?xml version="1.0" encoding="utf-8"?>
<a:themeOverride xmlns:a="http://schemas.openxmlformats.org/drawingml/2006/main">
  <a:clrScheme name="">
    <a:dk1>
      <a:srgbClr val="000000"/>
    </a:dk1>
    <a:lt1>
      <a:srgbClr val="CECECE"/>
    </a:lt1>
    <a:dk2>
      <a:srgbClr val="000000"/>
    </a:dk2>
    <a:lt2>
      <a:srgbClr val="919191"/>
    </a:lt2>
    <a:accent1>
      <a:srgbClr val="618FFD"/>
    </a:accent1>
    <a:accent2>
      <a:srgbClr val="00AE00"/>
    </a:accent2>
    <a:accent3>
      <a:srgbClr val="E3E3E3"/>
    </a:accent3>
    <a:accent4>
      <a:srgbClr val="000000"/>
    </a:accent4>
    <a:accent5>
      <a:srgbClr val="B7C6FE"/>
    </a:accent5>
    <a:accent6>
      <a:srgbClr val="009D00"/>
    </a:accent6>
    <a:hlink>
      <a:srgbClr val="FC0128"/>
    </a:hlink>
    <a:folHlink>
      <a:srgbClr val="CECECE"/>
    </a:folHlink>
  </a:clrScheme>
</a:themeOverride>
</file>

<file path=ppt/theme/themeOverride7.xml><?xml version="1.0" encoding="utf-8"?>
<a:themeOverride xmlns:a="http://schemas.openxmlformats.org/drawingml/2006/main">
  <a:clrScheme name="">
    <a:dk1>
      <a:srgbClr val="000000"/>
    </a:dk1>
    <a:lt1>
      <a:srgbClr val="000000"/>
    </a:lt1>
    <a:dk2>
      <a:srgbClr val="000000"/>
    </a:dk2>
    <a:lt2>
      <a:srgbClr val="919191"/>
    </a:lt2>
    <a:accent1>
      <a:srgbClr val="618FFD"/>
    </a:accent1>
    <a:accent2>
      <a:srgbClr val="00AE00"/>
    </a:accent2>
    <a:accent3>
      <a:srgbClr val="AAAAAA"/>
    </a:accent3>
    <a:accent4>
      <a:srgbClr val="000000"/>
    </a:accent4>
    <a:accent5>
      <a:srgbClr val="B7C6FE"/>
    </a:accent5>
    <a:accent6>
      <a:srgbClr val="009D00"/>
    </a:accent6>
    <a:hlink>
      <a:srgbClr val="FC0128"/>
    </a:hlink>
    <a:folHlink>
      <a:srgbClr val="CECECE"/>
    </a:folHlink>
  </a:clrScheme>
</a:themeOverride>
</file>

<file path=ppt/theme/themeOverride8.xml><?xml version="1.0" encoding="utf-8"?>
<a:themeOverride xmlns:a="http://schemas.openxmlformats.org/drawingml/2006/main">
  <a:clrScheme name="">
    <a:dk1>
      <a:srgbClr val="000000"/>
    </a:dk1>
    <a:lt1>
      <a:srgbClr val="CECECE"/>
    </a:lt1>
    <a:dk2>
      <a:srgbClr val="000000"/>
    </a:dk2>
    <a:lt2>
      <a:srgbClr val="919191"/>
    </a:lt2>
    <a:accent1>
      <a:srgbClr val="618FFD"/>
    </a:accent1>
    <a:accent2>
      <a:srgbClr val="00AE00"/>
    </a:accent2>
    <a:accent3>
      <a:srgbClr val="E3E3E3"/>
    </a:accent3>
    <a:accent4>
      <a:srgbClr val="000000"/>
    </a:accent4>
    <a:accent5>
      <a:srgbClr val="B7C6FE"/>
    </a:accent5>
    <a:accent6>
      <a:srgbClr val="009D00"/>
    </a:accent6>
    <a:hlink>
      <a:srgbClr val="FC0128"/>
    </a:hlink>
    <a:folHlink>
      <a:srgbClr val="CECECE"/>
    </a:folHlink>
  </a:clrScheme>
</a:themeOverride>
</file>

<file path=ppt/theme/themeOverride9.xml><?xml version="1.0" encoding="utf-8"?>
<a:themeOverride xmlns:a="http://schemas.openxmlformats.org/drawingml/2006/main">
  <a:clrScheme name="">
    <a:dk1>
      <a:srgbClr val="000000"/>
    </a:dk1>
    <a:lt1>
      <a:srgbClr val="919191"/>
    </a:lt1>
    <a:dk2>
      <a:srgbClr val="000000"/>
    </a:dk2>
    <a:lt2>
      <a:srgbClr val="919191"/>
    </a:lt2>
    <a:accent1>
      <a:srgbClr val="618FFD"/>
    </a:accent1>
    <a:accent2>
      <a:srgbClr val="00AE00"/>
    </a:accent2>
    <a:accent3>
      <a:srgbClr val="C7C7C7"/>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Designs\High Voltage.pot</Template>
  <TotalTime>1419</TotalTime>
  <Pages>19</Pages>
  <Words>2683</Words>
  <Application>Microsoft Office PowerPoint</Application>
  <PresentationFormat>如螢幕大小 (4:3)</PresentationFormat>
  <Paragraphs>372</Paragraphs>
  <Slides>87</Slides>
  <Notes>86</Notes>
  <HiddenSlides>1</HiddenSlides>
  <MMClips>1</MMClips>
  <ScaleCrop>false</ScaleCrop>
  <HeadingPairs>
    <vt:vector size="6" baseType="variant">
      <vt:variant>
        <vt:lpstr>佈景主題</vt:lpstr>
      </vt:variant>
      <vt:variant>
        <vt:i4>6</vt:i4>
      </vt:variant>
      <vt:variant>
        <vt:lpstr>內嵌 OLE 伺服程式</vt:lpstr>
      </vt:variant>
      <vt:variant>
        <vt:i4>2</vt:i4>
      </vt:variant>
      <vt:variant>
        <vt:lpstr>投影片標題</vt:lpstr>
      </vt:variant>
      <vt:variant>
        <vt:i4>87</vt:i4>
      </vt:variant>
    </vt:vector>
  </HeadingPairs>
  <TitlesOfParts>
    <vt:vector size="95" baseType="lpstr">
      <vt:lpstr>Lesson1</vt:lpstr>
      <vt:lpstr>1_Lesson1</vt:lpstr>
      <vt:lpstr>預設簡報設計</vt:lpstr>
      <vt:lpstr>1_預設簡報設計</vt:lpstr>
      <vt:lpstr>2_預設簡報設計</vt:lpstr>
      <vt:lpstr>1_Varsayılan Tasarım</vt:lpstr>
      <vt:lpstr>點陣圖影像</vt:lpstr>
      <vt:lpstr>Microsoft ClipArt Gallery</vt:lpstr>
      <vt:lpstr>伊斯蘭簡介  </vt:lpstr>
      <vt:lpstr>                                           奇妙的世界                 宇宙萬物的共同特性   「伊斯蘭」的意義                 伊斯蘭是自古至今的宗教                 伊斯蘭教與其他宗教                 伊斯蘭教近代的發展</vt:lpstr>
      <vt:lpstr>PowerPoint 簡報</vt:lpstr>
      <vt:lpstr>地球是太陽系一員</vt:lpstr>
      <vt:lpstr>PowerPoint 簡報</vt:lpstr>
      <vt:lpstr>PowerPoint 簡報</vt:lpstr>
      <vt:lpstr>PowerPoint 簡報</vt:lpstr>
      <vt:lpstr>PowerPoint 簡報</vt:lpstr>
      <vt:lpstr>PowerPoint 簡報</vt:lpstr>
      <vt:lpstr>現在所能觀測的星系  距離我們超過60億光年</vt:lpstr>
      <vt:lpstr>PowerPoint 簡報</vt:lpstr>
      <vt:lpstr>雖然如此 , 宇宙各星體仍是  按著一定的法則運行</vt:lpstr>
      <vt:lpstr>看看動物的行為</vt:lpstr>
      <vt:lpstr>鰻魚</vt:lpstr>
      <vt:lpstr>小鰻魚千里迢迢的旅程</vt:lpstr>
      <vt:lpstr>PowerPoint 簡報</vt:lpstr>
      <vt:lpstr>PowerPoint 簡報</vt:lpstr>
      <vt:lpstr>PowerPoint 簡報</vt:lpstr>
      <vt:lpstr>人的腦袋</vt:lpstr>
      <vt:lpstr>我們的心臟從不停止跳動</vt:lpstr>
      <vt:lpstr>肺從不停止呼吸</vt:lpstr>
      <vt:lpstr>胃能消化肉類而不消化自己？！</vt:lpstr>
      <vt:lpstr>人骨結構的設計令你驚嘆！</vt:lpstr>
      <vt:lpstr>DNA 模型</vt:lpstr>
      <vt:lpstr>DNA 支配生物的生長 就如程式控制電腦</vt:lpstr>
      <vt:lpstr>PowerPoint 簡報</vt:lpstr>
      <vt:lpstr>PowerPoint 簡報</vt:lpstr>
      <vt:lpstr>  </vt:lpstr>
      <vt:lpstr>天地萬物均順從真主</vt:lpstr>
      <vt:lpstr>PowerPoint 簡報</vt:lpstr>
      <vt:lpstr>PowerPoint 簡報</vt:lpstr>
      <vt:lpstr>PowerPoint 簡報</vt:lpstr>
      <vt:lpstr>PowerPoint 簡報</vt:lpstr>
      <vt:lpstr>PowerPoint 簡報</vt:lpstr>
      <vt:lpstr>PowerPoint 簡報</vt:lpstr>
      <vt:lpstr>PowerPoint 簡報</vt:lpstr>
      <vt:lpstr>『伊斯蘭』是真主的選擇</vt:lpstr>
      <vt:lpstr>『伊斯蘭』是真主的選擇</vt:lpstr>
      <vt:lpstr>PowerPoint 簡報</vt:lpstr>
      <vt:lpstr> </vt:lpstr>
      <vt:lpstr>人的兩個範疇 :</vt:lpstr>
      <vt:lpstr>亞伯拉罕順從主</vt:lpstr>
      <vt:lpstr>耶穌順從主</vt:lpstr>
      <vt:lpstr>耶穌順從主</vt:lpstr>
      <vt:lpstr>順從上主</vt:lpstr>
      <vt:lpstr>PowerPoint 簡報</vt:lpstr>
      <vt:lpstr>PowerPoint 簡報</vt:lpstr>
      <vt:lpstr>PowerPoint 簡報</vt:lpstr>
      <vt:lpstr>要討論伊斯蘭， 必要討論「安拉」－真主</vt:lpstr>
      <vt:lpstr>PowerPoint 簡報</vt:lpstr>
      <vt:lpstr>PowerPoint 簡報</vt:lpstr>
      <vt:lpstr>PowerPoint 簡報</vt:lpstr>
      <vt:lpstr>Allah只是伊斯蘭教的主宰嗎？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伊斯蘭是自古就有的宗教</vt:lpstr>
      <vt:lpstr>伊斯蘭是自古就有的宗教</vt:lpstr>
      <vt:lpstr>歷代聖人宣傳同一宗教</vt:lpstr>
      <vt:lpstr>歷代聖人宣傳同一宗教</vt:lpstr>
      <vt:lpstr>PowerPoint 簡報</vt:lpstr>
      <vt:lpstr> </vt:lpstr>
      <vt:lpstr> </vt:lpstr>
      <vt:lpstr> 伊斯蘭教的別名稱 </vt:lpstr>
      <vt:lpstr>伊斯蘭     </vt:lpstr>
      <vt:lpstr> 伊斯蘭教是 一套完美的生活方式</vt:lpstr>
      <vt:lpstr>PowerPoint 簡報</vt:lpstr>
      <vt:lpstr>PowerPoint 簡報</vt:lpstr>
      <vt:lpstr>各大宗教信眾增長率</vt:lpstr>
      <vt:lpstr>各大宗教信眾增長率</vt:lpstr>
      <vt:lpstr> </vt:lpstr>
      <vt:lpstr>穆斯林是世界最大信仰群體 </vt:lpstr>
      <vt:lpstr>耶穌教與伊斯蘭教的增長率</vt:lpstr>
      <vt:lpstr>耶穌教與伊斯蘭教的增長率</vt:lpstr>
      <vt:lpstr>歐洲將被伊斯蘭世界所佔領 </vt:lpstr>
      <vt:lpstr>歐洲將被伊斯蘭世界所佔領</vt:lpstr>
      <vt:lpstr>歐洲將被伊斯蘭世界所佔領</vt:lpstr>
      <vt:lpstr>小結</vt:lpstr>
      <vt:lpstr>                                           奇妙的世界                 宇宙萬物的共同特性   「伊斯蘭」的意義                 伊斯蘭是自古至今的宗教                 伊斯蘭教與其他宗教                 伊斯蘭教近代的發展</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dc:title>
  <dc:subject>Introduction to islam</dc:subject>
  <dc:creator>yy</dc:creator>
  <cp:lastModifiedBy>yy</cp:lastModifiedBy>
  <cp:revision>130</cp:revision>
  <cp:lastPrinted>1999-05-15T07:37:13Z</cp:lastPrinted>
  <dcterms:created xsi:type="dcterms:W3CDTF">1987-05-25T08:37:30Z</dcterms:created>
  <dcterms:modified xsi:type="dcterms:W3CDTF">2013-01-05T23:18:01Z</dcterms:modified>
</cp:coreProperties>
</file>